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22"/>
  </p:notesMasterIdLst>
  <p:sldIdLst>
    <p:sldId id="256" r:id="rId5"/>
    <p:sldId id="299" r:id="rId6"/>
    <p:sldId id="2145706688" r:id="rId7"/>
    <p:sldId id="2145706680" r:id="rId8"/>
    <p:sldId id="2145706681" r:id="rId9"/>
    <p:sldId id="2145706682" r:id="rId10"/>
    <p:sldId id="2145706683" r:id="rId11"/>
    <p:sldId id="2145706689" r:id="rId12"/>
    <p:sldId id="2145706696" r:id="rId13"/>
    <p:sldId id="2145706692" r:id="rId14"/>
    <p:sldId id="2145706691" r:id="rId15"/>
    <p:sldId id="2145706687" r:id="rId16"/>
    <p:sldId id="2145706686" r:id="rId17"/>
    <p:sldId id="344" r:id="rId18"/>
    <p:sldId id="2145706693" r:id="rId19"/>
    <p:sldId id="2145706694" r:id="rId20"/>
    <p:sldId id="2145706697"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837EB2-5F6C-4FAE-EAFD-5D258D57AEFE}" name="Nelianne van Bloemendaal" initials="Nv" userId="S::nelianne@stel.nl::4b65c184-5107-443b-bae1-eb75a5773061" providerId="AD"/>
  <p188:author id="{37FB10EA-852F-B4B1-2674-CA6451385A43}" name="Karlien van den Berg" initials="KvdB" userId="S::Karlien@tki-urbanenergy.nl::4d639955-1d33-429e-8520-20998f0b27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ie Schretl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9133"/>
    <a:srgbClr val="D86D0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F04056-B48F-43C7-AA83-5C5DB7CEFA30}" v="6" dt="2024-01-12T11:04:20.36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de Ruyter" userId="S::christa@tki-urbanenergy.nl::3347a9f9-3e90-4a6d-9ad1-6307e3c2e889" providerId="AD" clId="Web-{8212C5E6-312F-7B5A-87E3-DA639CBD916A}"/>
    <pc:docChg chg="modSld">
      <pc:chgData name="Christa de Ruyter" userId="S::christa@tki-urbanenergy.nl::3347a9f9-3e90-4a6d-9ad1-6307e3c2e889" providerId="AD" clId="Web-{8212C5E6-312F-7B5A-87E3-DA639CBD916A}" dt="2024-01-09T14:55:25.424" v="322" actId="20577"/>
      <pc:docMkLst>
        <pc:docMk/>
      </pc:docMkLst>
      <pc:sldChg chg="modSp modNotes">
        <pc:chgData name="Christa de Ruyter" userId="S::christa@tki-urbanenergy.nl::3347a9f9-3e90-4a6d-9ad1-6307e3c2e889" providerId="AD" clId="Web-{8212C5E6-312F-7B5A-87E3-DA639CBD916A}" dt="2024-01-09T14:01:33.383" v="296"/>
        <pc:sldMkLst>
          <pc:docMk/>
          <pc:sldMk cId="2397224211" sldId="299"/>
        </pc:sldMkLst>
        <pc:spChg chg="mod">
          <ac:chgData name="Christa de Ruyter" userId="S::christa@tki-urbanenergy.nl::3347a9f9-3e90-4a6d-9ad1-6307e3c2e889" providerId="AD" clId="Web-{8212C5E6-312F-7B5A-87E3-DA639CBD916A}" dt="2024-01-09T14:01:31.899" v="294" actId="20577"/>
          <ac:spMkLst>
            <pc:docMk/>
            <pc:sldMk cId="2397224211" sldId="299"/>
            <ac:spMk id="3" creationId="{2CD76D3E-03DD-DDAB-1D70-0324E12F0489}"/>
          </ac:spMkLst>
        </pc:spChg>
      </pc:sldChg>
      <pc:sldChg chg="addSp delSp modSp modNotes">
        <pc:chgData name="Christa de Ruyter" userId="S::christa@tki-urbanenergy.nl::3347a9f9-3e90-4a6d-9ad1-6307e3c2e889" providerId="AD" clId="Web-{8212C5E6-312F-7B5A-87E3-DA639CBD916A}" dt="2024-01-09T14:55:25.424" v="322" actId="20577"/>
        <pc:sldMkLst>
          <pc:docMk/>
          <pc:sldMk cId="4057332440" sldId="2145706680"/>
        </pc:sldMkLst>
        <pc:spChg chg="add mod">
          <ac:chgData name="Christa de Ruyter" userId="S::christa@tki-urbanenergy.nl::3347a9f9-3e90-4a6d-9ad1-6307e3c2e889" providerId="AD" clId="Web-{8212C5E6-312F-7B5A-87E3-DA639CBD916A}" dt="2024-01-09T14:55:25.424" v="322" actId="20577"/>
          <ac:spMkLst>
            <pc:docMk/>
            <pc:sldMk cId="4057332440" sldId="2145706680"/>
            <ac:spMk id="3" creationId="{71F3ACBE-0D6A-A36D-7894-AFC45262F1C9}"/>
          </ac:spMkLst>
        </pc:spChg>
        <pc:picChg chg="add mod ord">
          <ac:chgData name="Christa de Ruyter" userId="S::christa@tki-urbanenergy.nl::3347a9f9-3e90-4a6d-9ad1-6307e3c2e889" providerId="AD" clId="Web-{8212C5E6-312F-7B5A-87E3-DA639CBD916A}" dt="2024-01-09T14:20:11.197" v="302" actId="14100"/>
          <ac:picMkLst>
            <pc:docMk/>
            <pc:sldMk cId="4057332440" sldId="2145706680"/>
            <ac:picMk id="2" creationId="{E946466A-F81A-D520-126B-14DD7DBD7415}"/>
          </ac:picMkLst>
        </pc:picChg>
        <pc:picChg chg="add del mod">
          <ac:chgData name="Christa de Ruyter" userId="S::christa@tki-urbanenergy.nl::3347a9f9-3e90-4a6d-9ad1-6307e3c2e889" providerId="AD" clId="Web-{8212C5E6-312F-7B5A-87E3-DA639CBD916A}" dt="2024-01-09T14:24:38.440" v="304"/>
          <ac:picMkLst>
            <pc:docMk/>
            <pc:sldMk cId="4057332440" sldId="2145706680"/>
            <ac:picMk id="3" creationId="{10848069-A007-097A-9285-C575BCDE2F74}"/>
          </ac:picMkLst>
        </pc:picChg>
        <pc:picChg chg="del">
          <ac:chgData name="Christa de Ruyter" userId="S::christa@tki-urbanenergy.nl::3347a9f9-3e90-4a6d-9ad1-6307e3c2e889" providerId="AD" clId="Web-{8212C5E6-312F-7B5A-87E3-DA639CBD916A}" dt="2024-01-09T14:19:51.634" v="297"/>
          <ac:picMkLst>
            <pc:docMk/>
            <pc:sldMk cId="4057332440" sldId="2145706680"/>
            <ac:picMk id="10" creationId="{01227F84-0ADE-6F2A-A246-3368156EC695}"/>
          </ac:picMkLst>
        </pc:picChg>
      </pc:sldChg>
      <pc:sldChg chg="modSp modNotes">
        <pc:chgData name="Christa de Ruyter" userId="S::christa@tki-urbanenergy.nl::3347a9f9-3e90-4a6d-9ad1-6307e3c2e889" providerId="AD" clId="Web-{8212C5E6-312F-7B5A-87E3-DA639CBD916A}" dt="2024-01-09T13:48:35.094" v="292"/>
        <pc:sldMkLst>
          <pc:docMk/>
          <pc:sldMk cId="569096212" sldId="2145706681"/>
        </pc:sldMkLst>
        <pc:spChg chg="mod">
          <ac:chgData name="Christa de Ruyter" userId="S::christa@tki-urbanenergy.nl::3347a9f9-3e90-4a6d-9ad1-6307e3c2e889" providerId="AD" clId="Web-{8212C5E6-312F-7B5A-87E3-DA639CBD916A}" dt="2024-01-09T13:48:32.688" v="291" actId="20577"/>
          <ac:spMkLst>
            <pc:docMk/>
            <pc:sldMk cId="569096212" sldId="2145706681"/>
            <ac:spMk id="5" creationId="{FA51E9B8-2030-CBD1-14DD-CBBF87E0A7DC}"/>
          </ac:spMkLst>
        </pc:spChg>
      </pc:sldChg>
      <pc:sldChg chg="modSp">
        <pc:chgData name="Christa de Ruyter" userId="S::christa@tki-urbanenergy.nl::3347a9f9-3e90-4a6d-9ad1-6307e3c2e889" providerId="AD" clId="Web-{8212C5E6-312F-7B5A-87E3-DA639CBD916A}" dt="2024-01-09T13:46:46.201" v="204" actId="1076"/>
        <pc:sldMkLst>
          <pc:docMk/>
          <pc:sldMk cId="109612732" sldId="2145706682"/>
        </pc:sldMkLst>
        <pc:spChg chg="mod">
          <ac:chgData name="Christa de Ruyter" userId="S::christa@tki-urbanenergy.nl::3347a9f9-3e90-4a6d-9ad1-6307e3c2e889" providerId="AD" clId="Web-{8212C5E6-312F-7B5A-87E3-DA639CBD916A}" dt="2024-01-09T13:46:46.201" v="204" actId="1076"/>
          <ac:spMkLst>
            <pc:docMk/>
            <pc:sldMk cId="109612732" sldId="2145706682"/>
            <ac:spMk id="5" creationId="{FA51E9B8-2030-CBD1-14DD-CBBF87E0A7DC}"/>
          </ac:spMkLst>
        </pc:spChg>
      </pc:sldChg>
      <pc:sldChg chg="addSp delSp modSp modNotes">
        <pc:chgData name="Christa de Ruyter" userId="S::christa@tki-urbanenergy.nl::3347a9f9-3e90-4a6d-9ad1-6307e3c2e889" providerId="AD" clId="Web-{8212C5E6-312F-7B5A-87E3-DA639CBD916A}" dt="2024-01-09T13:47:08.092" v="227" actId="14100"/>
        <pc:sldMkLst>
          <pc:docMk/>
          <pc:sldMk cId="716345939" sldId="2145706683"/>
        </pc:sldMkLst>
        <pc:spChg chg="add del mod">
          <ac:chgData name="Christa de Ruyter" userId="S::christa@tki-urbanenergy.nl::3347a9f9-3e90-4a6d-9ad1-6307e3c2e889" providerId="AD" clId="Web-{8212C5E6-312F-7B5A-87E3-DA639CBD916A}" dt="2024-01-09T13:45:06.479" v="125"/>
          <ac:spMkLst>
            <pc:docMk/>
            <pc:sldMk cId="716345939" sldId="2145706683"/>
            <ac:spMk id="3" creationId="{D1305330-44FB-3228-46E2-E1FD113B16D2}"/>
          </ac:spMkLst>
        </pc:spChg>
        <pc:spChg chg="add mod">
          <ac:chgData name="Christa de Ruyter" userId="S::christa@tki-urbanenergy.nl::3347a9f9-3e90-4a6d-9ad1-6307e3c2e889" providerId="AD" clId="Web-{8212C5E6-312F-7B5A-87E3-DA639CBD916A}" dt="2024-01-09T13:47:08.092" v="227" actId="14100"/>
          <ac:spMkLst>
            <pc:docMk/>
            <pc:sldMk cId="716345939" sldId="2145706683"/>
            <ac:spMk id="7" creationId="{51237106-4BEF-ED62-059D-F9D6C76B6FC9}"/>
          </ac:spMkLst>
        </pc:spChg>
        <pc:spChg chg="mod">
          <ac:chgData name="Christa de Ruyter" userId="S::christa@tki-urbanenergy.nl::3347a9f9-3e90-4a6d-9ad1-6307e3c2e889" providerId="AD" clId="Web-{8212C5E6-312F-7B5A-87E3-DA639CBD916A}" dt="2024-01-09T13:44:38.947" v="121" actId="20577"/>
          <ac:spMkLst>
            <pc:docMk/>
            <pc:sldMk cId="716345939" sldId="2145706683"/>
            <ac:spMk id="11" creationId="{62E34C92-C37B-EB86-E569-1CAA41F139E9}"/>
          </ac:spMkLst>
        </pc:spChg>
        <pc:picChg chg="mod">
          <ac:chgData name="Christa de Ruyter" userId="S::christa@tki-urbanenergy.nl::3347a9f9-3e90-4a6d-9ad1-6307e3c2e889" providerId="AD" clId="Web-{8212C5E6-312F-7B5A-87E3-DA639CBD916A}" dt="2024-01-09T13:45:14.292" v="127" actId="14100"/>
          <ac:picMkLst>
            <pc:docMk/>
            <pc:sldMk cId="716345939" sldId="2145706683"/>
            <ac:picMk id="6" creationId="{03936C8D-3CFD-A896-9002-35D9F6DD4DA6}"/>
          </ac:picMkLst>
        </pc:picChg>
      </pc:sldChg>
      <pc:sldChg chg="modSp modNotes">
        <pc:chgData name="Christa de Ruyter" userId="S::christa@tki-urbanenergy.nl::3347a9f9-3e90-4a6d-9ad1-6307e3c2e889" providerId="AD" clId="Web-{8212C5E6-312F-7B5A-87E3-DA639CBD916A}" dt="2024-01-09T13:44:14.821" v="119"/>
        <pc:sldMkLst>
          <pc:docMk/>
          <pc:sldMk cId="1521271309" sldId="2145706689"/>
        </pc:sldMkLst>
        <pc:spChg chg="mod">
          <ac:chgData name="Christa de Ruyter" userId="S::christa@tki-urbanenergy.nl::3347a9f9-3e90-4a6d-9ad1-6307e3c2e889" providerId="AD" clId="Web-{8212C5E6-312F-7B5A-87E3-DA639CBD916A}" dt="2024-01-09T13:44:13.321" v="118" actId="20577"/>
          <ac:spMkLst>
            <pc:docMk/>
            <pc:sldMk cId="1521271309" sldId="2145706689"/>
            <ac:spMk id="3" creationId="{1B167CAD-DA47-97BB-86EF-BD058C14370E}"/>
          </ac:spMkLst>
        </pc:spChg>
      </pc:sldChg>
      <pc:sldChg chg="modSp modNotes">
        <pc:chgData name="Christa de Ruyter" userId="S::christa@tki-urbanenergy.nl::3347a9f9-3e90-4a6d-9ad1-6307e3c2e889" providerId="AD" clId="Web-{8212C5E6-312F-7B5A-87E3-DA639CBD916A}" dt="2024-01-09T13:43:47.492" v="106"/>
        <pc:sldMkLst>
          <pc:docMk/>
          <pc:sldMk cId="4078095523" sldId="2145706691"/>
        </pc:sldMkLst>
        <pc:spChg chg="mod">
          <ac:chgData name="Christa de Ruyter" userId="S::christa@tki-urbanenergy.nl::3347a9f9-3e90-4a6d-9ad1-6307e3c2e889" providerId="AD" clId="Web-{8212C5E6-312F-7B5A-87E3-DA639CBD916A}" dt="2024-01-09T13:42:55.616" v="105" actId="20577"/>
          <ac:spMkLst>
            <pc:docMk/>
            <pc:sldMk cId="4078095523" sldId="2145706691"/>
            <ac:spMk id="3" creationId="{6406AE50-9004-F16B-8B2D-9420C82EE47B}"/>
          </ac:spMkLst>
        </pc:spChg>
      </pc:sldChg>
    </pc:docChg>
  </pc:docChgLst>
  <pc:docChgLst>
    <pc:chgData name="Maarten de Vries" userId="df3352a2-5dcd-44ef-8541-9cb0d532ba9f" providerId="ADAL" clId="{86302C95-FFEE-46FB-886E-5CE2BC4CAB1B}"/>
    <pc:docChg chg="custSel addSld modSld">
      <pc:chgData name="Maarten de Vries" userId="df3352a2-5dcd-44ef-8541-9cb0d532ba9f" providerId="ADAL" clId="{86302C95-FFEE-46FB-886E-5CE2BC4CAB1B}" dt="2024-01-09T13:35:09.981" v="1658" actId="20577"/>
      <pc:docMkLst>
        <pc:docMk/>
      </pc:docMkLst>
      <pc:sldChg chg="modNotesTx">
        <pc:chgData name="Maarten de Vries" userId="df3352a2-5dcd-44ef-8541-9cb0d532ba9f" providerId="ADAL" clId="{86302C95-FFEE-46FB-886E-5CE2BC4CAB1B}" dt="2024-01-09T13:27:12.766" v="23" actId="20577"/>
        <pc:sldMkLst>
          <pc:docMk/>
          <pc:sldMk cId="2397224211" sldId="299"/>
        </pc:sldMkLst>
      </pc:sldChg>
      <pc:sldChg chg="modNotesTx">
        <pc:chgData name="Maarten de Vries" userId="df3352a2-5dcd-44ef-8541-9cb0d532ba9f" providerId="ADAL" clId="{86302C95-FFEE-46FB-886E-5CE2BC4CAB1B}" dt="2024-01-09T13:28:47.115" v="421" actId="20577"/>
        <pc:sldMkLst>
          <pc:docMk/>
          <pc:sldMk cId="4057332440" sldId="2145706680"/>
        </pc:sldMkLst>
      </pc:sldChg>
      <pc:sldChg chg="modNotesTx">
        <pc:chgData name="Maarten de Vries" userId="df3352a2-5dcd-44ef-8541-9cb0d532ba9f" providerId="ADAL" clId="{86302C95-FFEE-46FB-886E-5CE2BC4CAB1B}" dt="2024-01-09T13:29:49.967" v="710" actId="20577"/>
        <pc:sldMkLst>
          <pc:docMk/>
          <pc:sldMk cId="569096212" sldId="2145706681"/>
        </pc:sldMkLst>
      </pc:sldChg>
      <pc:sldChg chg="modSp mod">
        <pc:chgData name="Maarten de Vries" userId="df3352a2-5dcd-44ef-8541-9cb0d532ba9f" providerId="ADAL" clId="{86302C95-FFEE-46FB-886E-5CE2BC4CAB1B}" dt="2024-01-09T13:32:27.271" v="1090" actId="27636"/>
        <pc:sldMkLst>
          <pc:docMk/>
          <pc:sldMk cId="109612732" sldId="2145706682"/>
        </pc:sldMkLst>
        <pc:spChg chg="mod">
          <ac:chgData name="Maarten de Vries" userId="df3352a2-5dcd-44ef-8541-9cb0d532ba9f" providerId="ADAL" clId="{86302C95-FFEE-46FB-886E-5CE2BC4CAB1B}" dt="2024-01-09T13:32:27.271" v="1090" actId="27636"/>
          <ac:spMkLst>
            <pc:docMk/>
            <pc:sldMk cId="109612732" sldId="2145706682"/>
            <ac:spMk id="5" creationId="{FA51E9B8-2030-CBD1-14DD-CBBF87E0A7DC}"/>
          </ac:spMkLst>
        </pc:spChg>
      </pc:sldChg>
      <pc:sldChg chg="modNotesTx">
        <pc:chgData name="Maarten de Vries" userId="df3352a2-5dcd-44ef-8541-9cb0d532ba9f" providerId="ADAL" clId="{86302C95-FFEE-46FB-886E-5CE2BC4CAB1B}" dt="2024-01-09T13:30:37.565" v="865" actId="20577"/>
        <pc:sldMkLst>
          <pc:docMk/>
          <pc:sldMk cId="716345939" sldId="2145706683"/>
        </pc:sldMkLst>
      </pc:sldChg>
      <pc:sldChg chg="modSp mod">
        <pc:chgData name="Maarten de Vries" userId="df3352a2-5dcd-44ef-8541-9cb0d532ba9f" providerId="ADAL" clId="{86302C95-FFEE-46FB-886E-5CE2BC4CAB1B}" dt="2024-01-09T13:32:27.239" v="1088" actId="27636"/>
        <pc:sldMkLst>
          <pc:docMk/>
          <pc:sldMk cId="3194457150" sldId="2145706686"/>
        </pc:sldMkLst>
        <pc:spChg chg="mod">
          <ac:chgData name="Maarten de Vries" userId="df3352a2-5dcd-44ef-8541-9cb0d532ba9f" providerId="ADAL" clId="{86302C95-FFEE-46FB-886E-5CE2BC4CAB1B}" dt="2024-01-09T13:32:27.239" v="1088" actId="27636"/>
          <ac:spMkLst>
            <pc:docMk/>
            <pc:sldMk cId="3194457150" sldId="2145706686"/>
            <ac:spMk id="2" creationId="{BB7928BA-39C5-74A7-181B-F5DE4FFD6056}"/>
          </ac:spMkLst>
        </pc:spChg>
      </pc:sldChg>
      <pc:sldChg chg="modNotesTx">
        <pc:chgData name="Maarten de Vries" userId="df3352a2-5dcd-44ef-8541-9cb0d532ba9f" providerId="ADAL" clId="{86302C95-FFEE-46FB-886E-5CE2BC4CAB1B}" dt="2024-01-09T13:33:58.142" v="1482" actId="20577"/>
        <pc:sldMkLst>
          <pc:docMk/>
          <pc:sldMk cId="157328508" sldId="2145706687"/>
        </pc:sldMkLst>
      </pc:sldChg>
      <pc:sldChg chg="modNotesTx">
        <pc:chgData name="Maarten de Vries" userId="df3352a2-5dcd-44ef-8541-9cb0d532ba9f" providerId="ADAL" clId="{86302C95-FFEE-46FB-886E-5CE2BC4CAB1B}" dt="2024-01-09T13:28:23.840" v="280" actId="20577"/>
        <pc:sldMkLst>
          <pc:docMk/>
          <pc:sldMk cId="2776792974" sldId="2145706688"/>
        </pc:sldMkLst>
      </pc:sldChg>
      <pc:sldChg chg="modNotesTx">
        <pc:chgData name="Maarten de Vries" userId="df3352a2-5dcd-44ef-8541-9cb0d532ba9f" providerId="ADAL" clId="{86302C95-FFEE-46FB-886E-5CE2BC4CAB1B}" dt="2024-01-09T13:31:07.886" v="921" actId="20577"/>
        <pc:sldMkLst>
          <pc:docMk/>
          <pc:sldMk cId="1521271309" sldId="2145706689"/>
        </pc:sldMkLst>
      </pc:sldChg>
      <pc:sldChg chg="modNotesTx">
        <pc:chgData name="Maarten de Vries" userId="df3352a2-5dcd-44ef-8541-9cb0d532ba9f" providerId="ADAL" clId="{86302C95-FFEE-46FB-886E-5CE2BC4CAB1B}" dt="2024-01-09T13:32:28.724" v="1092"/>
        <pc:sldMkLst>
          <pc:docMk/>
          <pc:sldMk cId="4078095523" sldId="2145706691"/>
        </pc:sldMkLst>
      </pc:sldChg>
      <pc:sldChg chg="modSp mod">
        <pc:chgData name="Maarten de Vries" userId="df3352a2-5dcd-44ef-8541-9cb0d532ba9f" providerId="ADAL" clId="{86302C95-FFEE-46FB-886E-5CE2BC4CAB1B}" dt="2024-01-09T13:32:27.256" v="1089" actId="27636"/>
        <pc:sldMkLst>
          <pc:docMk/>
          <pc:sldMk cId="3560975175" sldId="2145706693"/>
        </pc:sldMkLst>
        <pc:spChg chg="mod">
          <ac:chgData name="Maarten de Vries" userId="df3352a2-5dcd-44ef-8541-9cb0d532ba9f" providerId="ADAL" clId="{86302C95-FFEE-46FB-886E-5CE2BC4CAB1B}" dt="2024-01-09T13:32:27.256" v="1089" actId="27636"/>
          <ac:spMkLst>
            <pc:docMk/>
            <pc:sldMk cId="3560975175" sldId="2145706693"/>
            <ac:spMk id="3" creationId="{7F4D4739-9AA5-BBBF-119A-F7195C709C0A}"/>
          </ac:spMkLst>
        </pc:spChg>
      </pc:sldChg>
      <pc:sldChg chg="modNotesTx">
        <pc:chgData name="Maarten de Vries" userId="df3352a2-5dcd-44ef-8541-9cb0d532ba9f" providerId="ADAL" clId="{86302C95-FFEE-46FB-886E-5CE2BC4CAB1B}" dt="2024-01-09T13:34:44.743" v="1546" actId="5793"/>
        <pc:sldMkLst>
          <pc:docMk/>
          <pc:sldMk cId="3905186658" sldId="2145706694"/>
        </pc:sldMkLst>
      </pc:sldChg>
      <pc:sldChg chg="new modNotesTx">
        <pc:chgData name="Maarten de Vries" userId="df3352a2-5dcd-44ef-8541-9cb0d532ba9f" providerId="ADAL" clId="{86302C95-FFEE-46FB-886E-5CE2BC4CAB1B}" dt="2024-01-09T13:35:09.981" v="1658" actId="20577"/>
        <pc:sldMkLst>
          <pc:docMk/>
          <pc:sldMk cId="3398322853" sldId="2145706697"/>
        </pc:sldMkLst>
      </pc:sldChg>
    </pc:docChg>
  </pc:docChgLst>
  <pc:docChgLst>
    <pc:chgData name="Christa de Ruyter" userId="3347a9f9-3e90-4a6d-9ad1-6307e3c2e889" providerId="ADAL" clId="{5BF04056-B48F-43C7-AA83-5C5DB7CEFA30}"/>
    <pc:docChg chg="undo custSel addSld delSld modSld sldOrd">
      <pc:chgData name="Christa de Ruyter" userId="3347a9f9-3e90-4a6d-9ad1-6307e3c2e889" providerId="ADAL" clId="{5BF04056-B48F-43C7-AA83-5C5DB7CEFA30}" dt="2024-01-18T15:36:04.074" v="3599" actId="47"/>
      <pc:docMkLst>
        <pc:docMk/>
      </pc:docMkLst>
      <pc:sldChg chg="modSp mod">
        <pc:chgData name="Christa de Ruyter" userId="3347a9f9-3e90-4a6d-9ad1-6307e3c2e889" providerId="ADAL" clId="{5BF04056-B48F-43C7-AA83-5C5DB7CEFA30}" dt="2024-01-08T09:00:39.227" v="2965" actId="20577"/>
        <pc:sldMkLst>
          <pc:docMk/>
          <pc:sldMk cId="1118619131" sldId="256"/>
        </pc:sldMkLst>
        <pc:spChg chg="mod">
          <ac:chgData name="Christa de Ruyter" userId="3347a9f9-3e90-4a6d-9ad1-6307e3c2e889" providerId="ADAL" clId="{5BF04056-B48F-43C7-AA83-5C5DB7CEFA30}" dt="2024-01-08T09:00:39.227" v="2965" actId="20577"/>
          <ac:spMkLst>
            <pc:docMk/>
            <pc:sldMk cId="1118619131" sldId="256"/>
            <ac:spMk id="4" creationId="{CEE0A614-2496-4593-95DF-73A46673DFE2}"/>
          </ac:spMkLst>
        </pc:spChg>
      </pc:sldChg>
      <pc:sldChg chg="modSp mod">
        <pc:chgData name="Christa de Ruyter" userId="3347a9f9-3e90-4a6d-9ad1-6307e3c2e889" providerId="ADAL" clId="{5BF04056-B48F-43C7-AA83-5C5DB7CEFA30}" dt="2024-01-08T09:04:29.424" v="2972" actId="20577"/>
        <pc:sldMkLst>
          <pc:docMk/>
          <pc:sldMk cId="2397224211" sldId="299"/>
        </pc:sldMkLst>
        <pc:spChg chg="mod">
          <ac:chgData name="Christa de Ruyter" userId="3347a9f9-3e90-4a6d-9ad1-6307e3c2e889" providerId="ADAL" clId="{5BF04056-B48F-43C7-AA83-5C5DB7CEFA30}" dt="2024-01-08T09:04:29.424" v="2972" actId="20577"/>
          <ac:spMkLst>
            <pc:docMk/>
            <pc:sldMk cId="2397224211" sldId="299"/>
            <ac:spMk id="2" creationId="{4CF3C6B4-2568-B1CE-0F93-200E73C50046}"/>
          </ac:spMkLst>
        </pc:spChg>
      </pc:sldChg>
      <pc:sldChg chg="modSp mod">
        <pc:chgData name="Christa de Ruyter" userId="3347a9f9-3e90-4a6d-9ad1-6307e3c2e889" providerId="ADAL" clId="{5BF04056-B48F-43C7-AA83-5C5DB7CEFA30}" dt="2024-01-05T15:39:36.989" v="2950" actId="20577"/>
        <pc:sldMkLst>
          <pc:docMk/>
          <pc:sldMk cId="2105076980" sldId="344"/>
        </pc:sldMkLst>
        <pc:spChg chg="mod">
          <ac:chgData name="Christa de Ruyter" userId="3347a9f9-3e90-4a6d-9ad1-6307e3c2e889" providerId="ADAL" clId="{5BF04056-B48F-43C7-AA83-5C5DB7CEFA30}" dt="2024-01-05T15:39:36.989" v="2950" actId="20577"/>
          <ac:spMkLst>
            <pc:docMk/>
            <pc:sldMk cId="2105076980" sldId="344"/>
            <ac:spMk id="3" creationId="{01BEFE37-2762-9256-EAB1-27F99CC36DDB}"/>
          </ac:spMkLst>
        </pc:spChg>
      </pc:sldChg>
      <pc:sldChg chg="modSp mod">
        <pc:chgData name="Christa de Ruyter" userId="3347a9f9-3e90-4a6d-9ad1-6307e3c2e889" providerId="ADAL" clId="{5BF04056-B48F-43C7-AA83-5C5DB7CEFA30}" dt="2024-01-12T11:03:06.621" v="2973" actId="27636"/>
        <pc:sldMkLst>
          <pc:docMk/>
          <pc:sldMk cId="109612732" sldId="2145706682"/>
        </pc:sldMkLst>
        <pc:spChg chg="mod">
          <ac:chgData name="Christa de Ruyter" userId="3347a9f9-3e90-4a6d-9ad1-6307e3c2e889" providerId="ADAL" clId="{5BF04056-B48F-43C7-AA83-5C5DB7CEFA30}" dt="2024-01-12T11:03:06.621" v="2973" actId="27636"/>
          <ac:spMkLst>
            <pc:docMk/>
            <pc:sldMk cId="109612732" sldId="2145706682"/>
            <ac:spMk id="5" creationId="{FA51E9B8-2030-CBD1-14DD-CBBF87E0A7DC}"/>
          </ac:spMkLst>
        </pc:spChg>
      </pc:sldChg>
      <pc:sldChg chg="modSp mod">
        <pc:chgData name="Christa de Ruyter" userId="3347a9f9-3e90-4a6d-9ad1-6307e3c2e889" providerId="ADAL" clId="{5BF04056-B48F-43C7-AA83-5C5DB7CEFA30}" dt="2024-01-12T11:03:06.753" v="2974" actId="27636"/>
        <pc:sldMkLst>
          <pc:docMk/>
          <pc:sldMk cId="716345939" sldId="2145706683"/>
        </pc:sldMkLst>
        <pc:spChg chg="mod">
          <ac:chgData name="Christa de Ruyter" userId="3347a9f9-3e90-4a6d-9ad1-6307e3c2e889" providerId="ADAL" clId="{5BF04056-B48F-43C7-AA83-5C5DB7CEFA30}" dt="2024-01-12T11:03:06.753" v="2974" actId="27636"/>
          <ac:spMkLst>
            <pc:docMk/>
            <pc:sldMk cId="716345939" sldId="2145706683"/>
            <ac:spMk id="7" creationId="{51237106-4BEF-ED62-059D-F9D6C76B6FC9}"/>
          </ac:spMkLst>
        </pc:spChg>
      </pc:sldChg>
      <pc:sldChg chg="modSp mod">
        <pc:chgData name="Christa de Ruyter" userId="3347a9f9-3e90-4a6d-9ad1-6307e3c2e889" providerId="ADAL" clId="{5BF04056-B48F-43C7-AA83-5C5DB7CEFA30}" dt="2024-01-12T11:03:06.806" v="2976" actId="27636"/>
        <pc:sldMkLst>
          <pc:docMk/>
          <pc:sldMk cId="3194457150" sldId="2145706686"/>
        </pc:sldMkLst>
        <pc:spChg chg="mod">
          <ac:chgData name="Christa de Ruyter" userId="3347a9f9-3e90-4a6d-9ad1-6307e3c2e889" providerId="ADAL" clId="{5BF04056-B48F-43C7-AA83-5C5DB7CEFA30}" dt="2024-01-12T11:03:06.806" v="2976" actId="27636"/>
          <ac:spMkLst>
            <pc:docMk/>
            <pc:sldMk cId="3194457150" sldId="2145706686"/>
            <ac:spMk id="2" creationId="{BB7928BA-39C5-74A7-181B-F5DE4FFD6056}"/>
          </ac:spMkLst>
        </pc:spChg>
      </pc:sldChg>
      <pc:sldChg chg="modSp mod">
        <pc:chgData name="Christa de Ruyter" userId="3347a9f9-3e90-4a6d-9ad1-6307e3c2e889" providerId="ADAL" clId="{5BF04056-B48F-43C7-AA83-5C5DB7CEFA30}" dt="2023-12-18T12:33:19.103" v="374" actId="20577"/>
        <pc:sldMkLst>
          <pc:docMk/>
          <pc:sldMk cId="157328508" sldId="2145706687"/>
        </pc:sldMkLst>
        <pc:spChg chg="mod">
          <ac:chgData name="Christa de Ruyter" userId="3347a9f9-3e90-4a6d-9ad1-6307e3c2e889" providerId="ADAL" clId="{5BF04056-B48F-43C7-AA83-5C5DB7CEFA30}" dt="2023-12-18T12:33:19.103" v="374" actId="20577"/>
          <ac:spMkLst>
            <pc:docMk/>
            <pc:sldMk cId="157328508" sldId="2145706687"/>
            <ac:spMk id="2" creationId="{92C4B88A-0A17-163B-203B-37EB5AB55D6F}"/>
          </ac:spMkLst>
        </pc:spChg>
      </pc:sldChg>
      <pc:sldChg chg="modSp mod">
        <pc:chgData name="Christa de Ruyter" userId="3347a9f9-3e90-4a6d-9ad1-6307e3c2e889" providerId="ADAL" clId="{5BF04056-B48F-43C7-AA83-5C5DB7CEFA30}" dt="2024-01-05T15:37:24.121" v="2847" actId="20577"/>
        <pc:sldMkLst>
          <pc:docMk/>
          <pc:sldMk cId="1521271309" sldId="2145706689"/>
        </pc:sldMkLst>
        <pc:spChg chg="mod">
          <ac:chgData name="Christa de Ruyter" userId="3347a9f9-3e90-4a6d-9ad1-6307e3c2e889" providerId="ADAL" clId="{5BF04056-B48F-43C7-AA83-5C5DB7CEFA30}" dt="2024-01-05T15:37:24.121" v="2847" actId="20577"/>
          <ac:spMkLst>
            <pc:docMk/>
            <pc:sldMk cId="1521271309" sldId="2145706689"/>
            <ac:spMk id="3" creationId="{1B167CAD-DA47-97BB-86EF-BD058C14370E}"/>
          </ac:spMkLst>
        </pc:spChg>
      </pc:sldChg>
      <pc:sldChg chg="del">
        <pc:chgData name="Christa de Ruyter" userId="3347a9f9-3e90-4a6d-9ad1-6307e3c2e889" providerId="ADAL" clId="{5BF04056-B48F-43C7-AA83-5C5DB7CEFA30}" dt="2024-01-05T13:59:07.951" v="2058" actId="47"/>
        <pc:sldMkLst>
          <pc:docMk/>
          <pc:sldMk cId="3607736502" sldId="2145706690"/>
        </pc:sldMkLst>
      </pc:sldChg>
      <pc:sldChg chg="addSp modSp new mod">
        <pc:chgData name="Christa de Ruyter" userId="3347a9f9-3e90-4a6d-9ad1-6307e3c2e889" providerId="ADAL" clId="{5BF04056-B48F-43C7-AA83-5C5DB7CEFA30}" dt="2024-01-12T11:03:06.806" v="2975" actId="27636"/>
        <pc:sldMkLst>
          <pc:docMk/>
          <pc:sldMk cId="4078095523" sldId="2145706691"/>
        </pc:sldMkLst>
        <pc:spChg chg="mod">
          <ac:chgData name="Christa de Ruyter" userId="3347a9f9-3e90-4a6d-9ad1-6307e3c2e889" providerId="ADAL" clId="{5BF04056-B48F-43C7-AA83-5C5DB7CEFA30}" dt="2023-12-18T12:31:00.658" v="153" actId="20577"/>
          <ac:spMkLst>
            <pc:docMk/>
            <pc:sldMk cId="4078095523" sldId="2145706691"/>
            <ac:spMk id="2" creationId="{5A024294-0AF0-16D3-C51C-A78F6C777996}"/>
          </ac:spMkLst>
        </pc:spChg>
        <pc:spChg chg="mod">
          <ac:chgData name="Christa de Ruyter" userId="3347a9f9-3e90-4a6d-9ad1-6307e3c2e889" providerId="ADAL" clId="{5BF04056-B48F-43C7-AA83-5C5DB7CEFA30}" dt="2024-01-12T11:03:06.806" v="2975" actId="27636"/>
          <ac:spMkLst>
            <pc:docMk/>
            <pc:sldMk cId="4078095523" sldId="2145706691"/>
            <ac:spMk id="3" creationId="{6406AE50-9004-F16B-8B2D-9420C82EE47B}"/>
          </ac:spMkLst>
        </pc:spChg>
        <pc:spChg chg="add mod">
          <ac:chgData name="Christa de Ruyter" userId="3347a9f9-3e90-4a6d-9ad1-6307e3c2e889" providerId="ADAL" clId="{5BF04056-B48F-43C7-AA83-5C5DB7CEFA30}" dt="2023-12-18T12:28:46.220" v="46" actId="14100"/>
          <ac:spMkLst>
            <pc:docMk/>
            <pc:sldMk cId="4078095523" sldId="2145706691"/>
            <ac:spMk id="8" creationId="{AF5CD435-0DFF-5B2E-2B5F-F4B0806BF775}"/>
          </ac:spMkLst>
        </pc:spChg>
        <pc:picChg chg="add mod modCrop">
          <ac:chgData name="Christa de Ruyter" userId="3347a9f9-3e90-4a6d-9ad1-6307e3c2e889" providerId="ADAL" clId="{5BF04056-B48F-43C7-AA83-5C5DB7CEFA30}" dt="2023-12-18T12:28:12.275" v="38" actId="1076"/>
          <ac:picMkLst>
            <pc:docMk/>
            <pc:sldMk cId="4078095523" sldId="2145706691"/>
            <ac:picMk id="6" creationId="{F068F859-9917-C11B-5CCA-3DFEB7E2C097}"/>
          </ac:picMkLst>
        </pc:picChg>
        <pc:picChg chg="add mod modCrop">
          <ac:chgData name="Christa de Ruyter" userId="3347a9f9-3e90-4a6d-9ad1-6307e3c2e889" providerId="ADAL" clId="{5BF04056-B48F-43C7-AA83-5C5DB7CEFA30}" dt="2023-12-18T12:28:25.068" v="42" actId="14100"/>
          <ac:picMkLst>
            <pc:docMk/>
            <pc:sldMk cId="4078095523" sldId="2145706691"/>
            <ac:picMk id="7" creationId="{2CA50CF6-E86B-2CDD-3222-DE784F5E5922}"/>
          </ac:picMkLst>
        </pc:picChg>
      </pc:sldChg>
      <pc:sldChg chg="addSp delSp modSp add mod ord modClrScheme chgLayout">
        <pc:chgData name="Christa de Ruyter" userId="3347a9f9-3e90-4a6d-9ad1-6307e3c2e889" providerId="ADAL" clId="{5BF04056-B48F-43C7-AA83-5C5DB7CEFA30}" dt="2024-01-05T15:37:51.874" v="2851" actId="313"/>
        <pc:sldMkLst>
          <pc:docMk/>
          <pc:sldMk cId="2913233075" sldId="2145706692"/>
        </pc:sldMkLst>
        <pc:spChg chg="mod">
          <ac:chgData name="Christa de Ruyter" userId="3347a9f9-3e90-4a6d-9ad1-6307e3c2e889" providerId="ADAL" clId="{5BF04056-B48F-43C7-AA83-5C5DB7CEFA30}" dt="2024-01-05T15:37:51.874" v="2851" actId="313"/>
          <ac:spMkLst>
            <pc:docMk/>
            <pc:sldMk cId="2913233075" sldId="2145706692"/>
            <ac:spMk id="2" creationId="{5A024294-0AF0-16D3-C51C-A78F6C777996}"/>
          </ac:spMkLst>
        </pc:spChg>
        <pc:spChg chg="mod">
          <ac:chgData name="Christa de Ruyter" userId="3347a9f9-3e90-4a6d-9ad1-6307e3c2e889" providerId="ADAL" clId="{5BF04056-B48F-43C7-AA83-5C5DB7CEFA30}" dt="2023-12-18T14:52:07.799" v="848" actId="1076"/>
          <ac:spMkLst>
            <pc:docMk/>
            <pc:sldMk cId="2913233075" sldId="2145706692"/>
            <ac:spMk id="3" creationId="{6406AE50-9004-F16B-8B2D-9420C82EE47B}"/>
          </ac:spMkLst>
        </pc:spChg>
        <pc:spChg chg="del">
          <ac:chgData name="Christa de Ruyter" userId="3347a9f9-3e90-4a6d-9ad1-6307e3c2e889" providerId="ADAL" clId="{5BF04056-B48F-43C7-AA83-5C5DB7CEFA30}" dt="2023-12-18T12:39:48.521" v="465" actId="478"/>
          <ac:spMkLst>
            <pc:docMk/>
            <pc:sldMk cId="2913233075" sldId="2145706692"/>
            <ac:spMk id="4" creationId="{FC295B38-5C78-2A82-6B05-0C5D6AE1E02B}"/>
          </ac:spMkLst>
        </pc:spChg>
        <pc:spChg chg="del">
          <ac:chgData name="Christa de Ruyter" userId="3347a9f9-3e90-4a6d-9ad1-6307e3c2e889" providerId="ADAL" clId="{5BF04056-B48F-43C7-AA83-5C5DB7CEFA30}" dt="2023-12-18T12:37:50.506" v="418" actId="478"/>
          <ac:spMkLst>
            <pc:docMk/>
            <pc:sldMk cId="2913233075" sldId="2145706692"/>
            <ac:spMk id="8" creationId="{AF5CD435-0DFF-5B2E-2B5F-F4B0806BF775}"/>
          </ac:spMkLst>
        </pc:spChg>
        <pc:spChg chg="add mod">
          <ac:chgData name="Christa de Ruyter" userId="3347a9f9-3e90-4a6d-9ad1-6307e3c2e889" providerId="ADAL" clId="{5BF04056-B48F-43C7-AA83-5C5DB7CEFA30}" dt="2023-12-18T12:42:42.471" v="719" actId="26606"/>
          <ac:spMkLst>
            <pc:docMk/>
            <pc:sldMk cId="2913233075" sldId="2145706692"/>
            <ac:spMk id="1031" creationId="{24569261-504F-BB5A-1CCD-691255D8FCD4}"/>
          </ac:spMkLst>
        </pc:spChg>
        <pc:picChg chg="del">
          <ac:chgData name="Christa de Ruyter" userId="3347a9f9-3e90-4a6d-9ad1-6307e3c2e889" providerId="ADAL" clId="{5BF04056-B48F-43C7-AA83-5C5DB7CEFA30}" dt="2023-12-18T12:37:48.602" v="417" actId="478"/>
          <ac:picMkLst>
            <pc:docMk/>
            <pc:sldMk cId="2913233075" sldId="2145706692"/>
            <ac:picMk id="6" creationId="{F068F859-9917-C11B-5CCA-3DFEB7E2C097}"/>
          </ac:picMkLst>
        </pc:picChg>
        <pc:picChg chg="del">
          <ac:chgData name="Christa de Ruyter" userId="3347a9f9-3e90-4a6d-9ad1-6307e3c2e889" providerId="ADAL" clId="{5BF04056-B48F-43C7-AA83-5C5DB7CEFA30}" dt="2023-12-18T12:37:51.039" v="419" actId="478"/>
          <ac:picMkLst>
            <pc:docMk/>
            <pc:sldMk cId="2913233075" sldId="2145706692"/>
            <ac:picMk id="7" creationId="{2CA50CF6-E86B-2CDD-3222-DE784F5E5922}"/>
          </ac:picMkLst>
        </pc:picChg>
        <pc:picChg chg="add mod">
          <ac:chgData name="Christa de Ruyter" userId="3347a9f9-3e90-4a6d-9ad1-6307e3c2e889" providerId="ADAL" clId="{5BF04056-B48F-43C7-AA83-5C5DB7CEFA30}" dt="2023-12-18T12:42:42.471" v="719" actId="26606"/>
          <ac:picMkLst>
            <pc:docMk/>
            <pc:sldMk cId="2913233075" sldId="2145706692"/>
            <ac:picMk id="1026" creationId="{A21DDC07-8780-F07F-1F47-7CF5084DA391}"/>
          </ac:picMkLst>
        </pc:picChg>
      </pc:sldChg>
      <pc:sldChg chg="addSp delSp modSp new mod modClrScheme chgLayout">
        <pc:chgData name="Christa de Ruyter" userId="3347a9f9-3e90-4a6d-9ad1-6307e3c2e889" providerId="ADAL" clId="{5BF04056-B48F-43C7-AA83-5C5DB7CEFA30}" dt="2024-01-12T11:03:06.822" v="2977" actId="27636"/>
        <pc:sldMkLst>
          <pc:docMk/>
          <pc:sldMk cId="3560975175" sldId="2145706693"/>
        </pc:sldMkLst>
        <pc:spChg chg="mod ord">
          <ac:chgData name="Christa de Ruyter" userId="3347a9f9-3e90-4a6d-9ad1-6307e3c2e889" providerId="ADAL" clId="{5BF04056-B48F-43C7-AA83-5C5DB7CEFA30}" dt="2023-12-19T13:32:32.930" v="1274" actId="700"/>
          <ac:spMkLst>
            <pc:docMk/>
            <pc:sldMk cId="3560975175" sldId="2145706693"/>
            <ac:spMk id="2" creationId="{1B22211F-AE8A-1B1C-4EA7-032A7DB74DB1}"/>
          </ac:spMkLst>
        </pc:spChg>
        <pc:spChg chg="mod ord">
          <ac:chgData name="Christa de Ruyter" userId="3347a9f9-3e90-4a6d-9ad1-6307e3c2e889" providerId="ADAL" clId="{5BF04056-B48F-43C7-AA83-5C5DB7CEFA30}" dt="2024-01-12T11:03:06.822" v="2977" actId="27636"/>
          <ac:spMkLst>
            <pc:docMk/>
            <pc:sldMk cId="3560975175" sldId="2145706693"/>
            <ac:spMk id="3" creationId="{7F4D4739-9AA5-BBBF-119A-F7195C709C0A}"/>
          </ac:spMkLst>
        </pc:spChg>
        <pc:spChg chg="mod ord">
          <ac:chgData name="Christa de Ruyter" userId="3347a9f9-3e90-4a6d-9ad1-6307e3c2e889" providerId="ADAL" clId="{5BF04056-B48F-43C7-AA83-5C5DB7CEFA30}" dt="2023-12-19T13:32:32.930" v="1274" actId="700"/>
          <ac:spMkLst>
            <pc:docMk/>
            <pc:sldMk cId="3560975175" sldId="2145706693"/>
            <ac:spMk id="4" creationId="{978C77B0-1D8D-1917-AF20-84104AF492A0}"/>
          </ac:spMkLst>
        </pc:spChg>
        <pc:spChg chg="del">
          <ac:chgData name="Christa de Ruyter" userId="3347a9f9-3e90-4a6d-9ad1-6307e3c2e889" providerId="ADAL" clId="{5BF04056-B48F-43C7-AA83-5C5DB7CEFA30}" dt="2023-12-19T13:32:04.957" v="1272" actId="22"/>
          <ac:spMkLst>
            <pc:docMk/>
            <pc:sldMk cId="3560975175" sldId="2145706693"/>
            <ac:spMk id="5" creationId="{64BB06A6-8116-3D2D-DAAA-679E209DAF20}"/>
          </ac:spMkLst>
        </pc:spChg>
        <pc:picChg chg="add mod ord">
          <ac:chgData name="Christa de Ruyter" userId="3347a9f9-3e90-4a6d-9ad1-6307e3c2e889" providerId="ADAL" clId="{5BF04056-B48F-43C7-AA83-5C5DB7CEFA30}" dt="2023-12-19T13:32:32.930" v="1274" actId="700"/>
          <ac:picMkLst>
            <pc:docMk/>
            <pc:sldMk cId="3560975175" sldId="2145706693"/>
            <ac:picMk id="7" creationId="{41AF03C1-B646-C983-4533-0251A3D719B8}"/>
          </ac:picMkLst>
        </pc:picChg>
      </pc:sldChg>
      <pc:sldChg chg="addSp delSp modSp new mod modClrScheme chgLayout modNotesTx">
        <pc:chgData name="Christa de Ruyter" userId="3347a9f9-3e90-4a6d-9ad1-6307e3c2e889" providerId="ADAL" clId="{5BF04056-B48F-43C7-AA83-5C5DB7CEFA30}" dt="2024-01-05T14:04:05.168" v="2746" actId="14100"/>
        <pc:sldMkLst>
          <pc:docMk/>
          <pc:sldMk cId="3905186658" sldId="2145706694"/>
        </pc:sldMkLst>
        <pc:spChg chg="mod">
          <ac:chgData name="Christa de Ruyter" userId="3347a9f9-3e90-4a6d-9ad1-6307e3c2e889" providerId="ADAL" clId="{5BF04056-B48F-43C7-AA83-5C5DB7CEFA30}" dt="2024-01-05T14:04:05.168" v="2746" actId="14100"/>
          <ac:spMkLst>
            <pc:docMk/>
            <pc:sldMk cId="3905186658" sldId="2145706694"/>
            <ac:spMk id="2" creationId="{FF81E5BF-664E-71EA-9B7E-B96B5D333ED8}"/>
          </ac:spMkLst>
        </pc:spChg>
        <pc:spChg chg="mod">
          <ac:chgData name="Christa de Ruyter" userId="3347a9f9-3e90-4a6d-9ad1-6307e3c2e889" providerId="ADAL" clId="{5BF04056-B48F-43C7-AA83-5C5DB7CEFA30}" dt="2024-01-05T14:04:01.949" v="2745" actId="14100"/>
          <ac:spMkLst>
            <pc:docMk/>
            <pc:sldMk cId="3905186658" sldId="2145706694"/>
            <ac:spMk id="3" creationId="{4208D1AF-949B-F2BD-CE26-008575B59AA8}"/>
          </ac:spMkLst>
        </pc:spChg>
        <pc:spChg chg="mod">
          <ac:chgData name="Christa de Ruyter" userId="3347a9f9-3e90-4a6d-9ad1-6307e3c2e889" providerId="ADAL" clId="{5BF04056-B48F-43C7-AA83-5C5DB7CEFA30}" dt="2024-01-05T14:03:56.843" v="2744" actId="26606"/>
          <ac:spMkLst>
            <pc:docMk/>
            <pc:sldMk cId="3905186658" sldId="2145706694"/>
            <ac:spMk id="4" creationId="{93A65A5F-C29D-3C38-D88E-2DAD73818092}"/>
          </ac:spMkLst>
        </pc:spChg>
        <pc:spChg chg="del">
          <ac:chgData name="Christa de Ruyter" userId="3347a9f9-3e90-4a6d-9ad1-6307e3c2e889" providerId="ADAL" clId="{5BF04056-B48F-43C7-AA83-5C5DB7CEFA30}" dt="2024-01-05T14:03:52.369" v="2743"/>
          <ac:spMkLst>
            <pc:docMk/>
            <pc:sldMk cId="3905186658" sldId="2145706694"/>
            <ac:spMk id="5" creationId="{DF9F9C27-3130-6031-A94F-3224742B250B}"/>
          </ac:spMkLst>
        </pc:spChg>
        <pc:picChg chg="add mod">
          <ac:chgData name="Christa de Ruyter" userId="3347a9f9-3e90-4a6d-9ad1-6307e3c2e889" providerId="ADAL" clId="{5BF04056-B48F-43C7-AA83-5C5DB7CEFA30}" dt="2024-01-05T14:03:56.843" v="2744" actId="26606"/>
          <ac:picMkLst>
            <pc:docMk/>
            <pc:sldMk cId="3905186658" sldId="2145706694"/>
            <ac:picMk id="1026" creationId="{4DC9D048-7AD3-85FF-FCA1-78520F493498}"/>
          </ac:picMkLst>
        </pc:picChg>
      </pc:sldChg>
      <pc:sldChg chg="new del">
        <pc:chgData name="Christa de Ruyter" userId="3347a9f9-3e90-4a6d-9ad1-6307e3c2e889" providerId="ADAL" clId="{5BF04056-B48F-43C7-AA83-5C5DB7CEFA30}" dt="2024-01-05T13:51:33.895" v="1283" actId="47"/>
        <pc:sldMkLst>
          <pc:docMk/>
          <pc:sldMk cId="812448620" sldId="2145706695"/>
        </pc:sldMkLst>
      </pc:sldChg>
      <pc:sldChg chg="new del">
        <pc:chgData name="Christa de Ruyter" userId="3347a9f9-3e90-4a6d-9ad1-6307e3c2e889" providerId="ADAL" clId="{5BF04056-B48F-43C7-AA83-5C5DB7CEFA30}" dt="2024-01-05T13:51:19.090" v="1280" actId="47"/>
        <pc:sldMkLst>
          <pc:docMk/>
          <pc:sldMk cId="1026320801" sldId="2145706695"/>
        </pc:sldMkLst>
      </pc:sldChg>
      <pc:sldChg chg="addSp delSp modSp new mod ord">
        <pc:chgData name="Christa de Ruyter" userId="3347a9f9-3e90-4a6d-9ad1-6307e3c2e889" providerId="ADAL" clId="{5BF04056-B48F-43C7-AA83-5C5DB7CEFA30}" dt="2024-01-05T13:59:12.654" v="2060"/>
        <pc:sldMkLst>
          <pc:docMk/>
          <pc:sldMk cId="2534112573" sldId="2145706696"/>
        </pc:sldMkLst>
        <pc:spChg chg="mod">
          <ac:chgData name="Christa de Ruyter" userId="3347a9f9-3e90-4a6d-9ad1-6307e3c2e889" providerId="ADAL" clId="{5BF04056-B48F-43C7-AA83-5C5DB7CEFA30}" dt="2024-01-05T13:52:19.232" v="1356" actId="20577"/>
          <ac:spMkLst>
            <pc:docMk/>
            <pc:sldMk cId="2534112573" sldId="2145706696"/>
            <ac:spMk id="2" creationId="{6A24C6FF-8BF1-7CC3-C8AF-67DA1B992202}"/>
          </ac:spMkLst>
        </pc:spChg>
        <pc:spChg chg="del">
          <ac:chgData name="Christa de Ruyter" userId="3347a9f9-3e90-4a6d-9ad1-6307e3c2e889" providerId="ADAL" clId="{5BF04056-B48F-43C7-AA83-5C5DB7CEFA30}" dt="2024-01-05T13:52:45.310" v="1359" actId="1032"/>
          <ac:spMkLst>
            <pc:docMk/>
            <pc:sldMk cId="2534112573" sldId="2145706696"/>
            <ac:spMk id="3" creationId="{3966FF33-A9AB-AEED-019B-1FCAFC8CAD7D}"/>
          </ac:spMkLst>
        </pc:spChg>
        <pc:spChg chg="del">
          <ac:chgData name="Christa de Ruyter" userId="3347a9f9-3e90-4a6d-9ad1-6307e3c2e889" providerId="ADAL" clId="{5BF04056-B48F-43C7-AA83-5C5DB7CEFA30}" dt="2024-01-05T13:54:35.473" v="1465"/>
          <ac:spMkLst>
            <pc:docMk/>
            <pc:sldMk cId="2534112573" sldId="2145706696"/>
            <ac:spMk id="5" creationId="{FB94B822-D08F-1426-15CC-CD75EDA421A1}"/>
          </ac:spMkLst>
        </pc:spChg>
        <pc:spChg chg="add mod">
          <ac:chgData name="Christa de Ruyter" userId="3347a9f9-3e90-4a6d-9ad1-6307e3c2e889" providerId="ADAL" clId="{5BF04056-B48F-43C7-AA83-5C5DB7CEFA30}" dt="2024-01-05T13:58:12.530" v="1977" actId="403"/>
          <ac:spMkLst>
            <pc:docMk/>
            <pc:sldMk cId="2534112573" sldId="2145706696"/>
            <ac:spMk id="9" creationId="{F4FB37DD-E9A0-D2A2-02BD-420CD6CFBCDB}"/>
          </ac:spMkLst>
        </pc:spChg>
        <pc:graphicFrameChg chg="add del mod modGraphic">
          <ac:chgData name="Christa de Ruyter" userId="3347a9f9-3e90-4a6d-9ad1-6307e3c2e889" providerId="ADAL" clId="{5BF04056-B48F-43C7-AA83-5C5DB7CEFA30}" dt="2024-01-05T13:57:21.354" v="1777" actId="478"/>
          <ac:graphicFrameMkLst>
            <pc:docMk/>
            <pc:sldMk cId="2534112573" sldId="2145706696"/>
            <ac:graphicFrameMk id="6" creationId="{E7406C90-ADA8-1228-4CE8-08CEF4C077F0}"/>
          </ac:graphicFrameMkLst>
        </pc:graphicFrameChg>
        <pc:graphicFrameChg chg="add mod">
          <ac:chgData name="Christa de Ruyter" userId="3347a9f9-3e90-4a6d-9ad1-6307e3c2e889" providerId="ADAL" clId="{5BF04056-B48F-43C7-AA83-5C5DB7CEFA30}" dt="2024-01-05T13:58:48.105" v="2057" actId="20577"/>
          <ac:graphicFrameMkLst>
            <pc:docMk/>
            <pc:sldMk cId="2534112573" sldId="2145706696"/>
            <ac:graphicFrameMk id="7" creationId="{4EED8E5F-0964-1C51-74E4-7B675A551DF0}"/>
          </ac:graphicFrameMkLst>
        </pc:graphicFrameChg>
      </pc:sldChg>
      <pc:sldChg chg="addSp delSp modSp mod modClrScheme chgLayout">
        <pc:chgData name="Christa de Ruyter" userId="3347a9f9-3e90-4a6d-9ad1-6307e3c2e889" providerId="ADAL" clId="{5BF04056-B48F-43C7-AA83-5C5DB7CEFA30}" dt="2024-01-12T11:08:02.816" v="3585" actId="20577"/>
        <pc:sldMkLst>
          <pc:docMk/>
          <pc:sldMk cId="3398322853" sldId="2145706697"/>
        </pc:sldMkLst>
        <pc:spChg chg="del mod ord">
          <ac:chgData name="Christa de Ruyter" userId="3347a9f9-3e90-4a6d-9ad1-6307e3c2e889" providerId="ADAL" clId="{5BF04056-B48F-43C7-AA83-5C5DB7CEFA30}" dt="2024-01-12T11:03:24.571" v="2978" actId="700"/>
          <ac:spMkLst>
            <pc:docMk/>
            <pc:sldMk cId="3398322853" sldId="2145706697"/>
            <ac:spMk id="2" creationId="{0D92405A-4799-D5DB-CDDB-E014527A76EF}"/>
          </ac:spMkLst>
        </pc:spChg>
        <pc:spChg chg="del mod ord">
          <ac:chgData name="Christa de Ruyter" userId="3347a9f9-3e90-4a6d-9ad1-6307e3c2e889" providerId="ADAL" clId="{5BF04056-B48F-43C7-AA83-5C5DB7CEFA30}" dt="2024-01-12T11:03:24.571" v="2978" actId="700"/>
          <ac:spMkLst>
            <pc:docMk/>
            <pc:sldMk cId="3398322853" sldId="2145706697"/>
            <ac:spMk id="3" creationId="{C5BD5E50-8039-0F64-9D73-136360AC1A6F}"/>
          </ac:spMkLst>
        </pc:spChg>
        <pc:spChg chg="mod ord">
          <ac:chgData name="Christa de Ruyter" userId="3347a9f9-3e90-4a6d-9ad1-6307e3c2e889" providerId="ADAL" clId="{5BF04056-B48F-43C7-AA83-5C5DB7CEFA30}" dt="2024-01-12T11:03:24.571" v="2978" actId="700"/>
          <ac:spMkLst>
            <pc:docMk/>
            <pc:sldMk cId="3398322853" sldId="2145706697"/>
            <ac:spMk id="4" creationId="{778D5416-AE4A-9FA3-323B-2D46FD49DB4D}"/>
          </ac:spMkLst>
        </pc:spChg>
        <pc:spChg chg="del mod ord">
          <ac:chgData name="Christa de Ruyter" userId="3347a9f9-3e90-4a6d-9ad1-6307e3c2e889" providerId="ADAL" clId="{5BF04056-B48F-43C7-AA83-5C5DB7CEFA30}" dt="2024-01-12T11:03:24.571" v="2978" actId="700"/>
          <ac:spMkLst>
            <pc:docMk/>
            <pc:sldMk cId="3398322853" sldId="2145706697"/>
            <ac:spMk id="5" creationId="{A25A633E-86A3-2D5A-228D-89FB183513E5}"/>
          </ac:spMkLst>
        </pc:spChg>
        <pc:spChg chg="add mod ord">
          <ac:chgData name="Christa de Ruyter" userId="3347a9f9-3e90-4a6d-9ad1-6307e3c2e889" providerId="ADAL" clId="{5BF04056-B48F-43C7-AA83-5C5DB7CEFA30}" dt="2024-01-12T11:07:20.338" v="3475" actId="20577"/>
          <ac:spMkLst>
            <pc:docMk/>
            <pc:sldMk cId="3398322853" sldId="2145706697"/>
            <ac:spMk id="6" creationId="{1A3F9BC4-299B-9425-FD23-255BE1F816F1}"/>
          </ac:spMkLst>
        </pc:spChg>
        <pc:spChg chg="add mod ord">
          <ac:chgData name="Christa de Ruyter" userId="3347a9f9-3e90-4a6d-9ad1-6307e3c2e889" providerId="ADAL" clId="{5BF04056-B48F-43C7-AA83-5C5DB7CEFA30}" dt="2024-01-12T11:08:02.816" v="3585" actId="20577"/>
          <ac:spMkLst>
            <pc:docMk/>
            <pc:sldMk cId="3398322853" sldId="2145706697"/>
            <ac:spMk id="7" creationId="{1A1705A0-96D0-BCC4-5203-00B5BB36EF44}"/>
          </ac:spMkLst>
        </pc:spChg>
        <pc:spChg chg="add del mod ord">
          <ac:chgData name="Christa de Ruyter" userId="3347a9f9-3e90-4a6d-9ad1-6307e3c2e889" providerId="ADAL" clId="{5BF04056-B48F-43C7-AA83-5C5DB7CEFA30}" dt="2024-01-12T11:04:05.621" v="3043"/>
          <ac:spMkLst>
            <pc:docMk/>
            <pc:sldMk cId="3398322853" sldId="2145706697"/>
            <ac:spMk id="8" creationId="{220E2EF9-8E72-AE6E-2931-3EF868DB54EB}"/>
          </ac:spMkLst>
        </pc:spChg>
        <pc:spChg chg="add del mod">
          <ac:chgData name="Christa de Ruyter" userId="3347a9f9-3e90-4a6d-9ad1-6307e3c2e889" providerId="ADAL" clId="{5BF04056-B48F-43C7-AA83-5C5DB7CEFA30}" dt="2024-01-12T11:04:09.731" v="3044"/>
          <ac:spMkLst>
            <pc:docMk/>
            <pc:sldMk cId="3398322853" sldId="2145706697"/>
            <ac:spMk id="9" creationId="{3C537403-231D-C6E7-5468-AF6401344423}"/>
          </ac:spMkLst>
        </pc:spChg>
        <pc:spChg chg="add del mod">
          <ac:chgData name="Christa de Ruyter" userId="3347a9f9-3e90-4a6d-9ad1-6307e3c2e889" providerId="ADAL" clId="{5BF04056-B48F-43C7-AA83-5C5DB7CEFA30}" dt="2024-01-12T11:04:17.407" v="3045"/>
          <ac:spMkLst>
            <pc:docMk/>
            <pc:sldMk cId="3398322853" sldId="2145706697"/>
            <ac:spMk id="10" creationId="{C35654EE-67A6-4D3B-7A5B-E112DAD8C471}"/>
          </ac:spMkLst>
        </pc:spChg>
        <pc:spChg chg="add del mod">
          <ac:chgData name="Christa de Ruyter" userId="3347a9f9-3e90-4a6d-9ad1-6307e3c2e889" providerId="ADAL" clId="{5BF04056-B48F-43C7-AA83-5C5DB7CEFA30}" dt="2024-01-12T11:04:20.363" v="3046"/>
          <ac:spMkLst>
            <pc:docMk/>
            <pc:sldMk cId="3398322853" sldId="2145706697"/>
            <ac:spMk id="11" creationId="{CBD174FB-07D9-82AD-304B-46BD0ECC962A}"/>
          </ac:spMkLst>
        </pc:spChg>
        <pc:picChg chg="add mod">
          <ac:chgData name="Christa de Ruyter" userId="3347a9f9-3e90-4a6d-9ad1-6307e3c2e889" providerId="ADAL" clId="{5BF04056-B48F-43C7-AA83-5C5DB7CEFA30}" dt="2024-01-12T11:04:20.363" v="3046"/>
          <ac:picMkLst>
            <pc:docMk/>
            <pc:sldMk cId="3398322853" sldId="2145706697"/>
            <ac:picMk id="12" creationId="{F28F1E16-2BD9-44A5-296B-DAE7825C919E}"/>
          </ac:picMkLst>
        </pc:picChg>
      </pc:sldChg>
      <pc:sldChg chg="modSp new del mod">
        <pc:chgData name="Christa de Ruyter" userId="3347a9f9-3e90-4a6d-9ad1-6307e3c2e889" providerId="ADAL" clId="{5BF04056-B48F-43C7-AA83-5C5DB7CEFA30}" dt="2024-01-18T15:36:04.074" v="3599" actId="47"/>
        <pc:sldMkLst>
          <pc:docMk/>
          <pc:sldMk cId="3220465095" sldId="2145706698"/>
        </pc:sldMkLst>
        <pc:spChg chg="mod">
          <ac:chgData name="Christa de Ruyter" userId="3347a9f9-3e90-4a6d-9ad1-6307e3c2e889" providerId="ADAL" clId="{5BF04056-B48F-43C7-AA83-5C5DB7CEFA30}" dt="2024-01-18T08:13:30.856" v="3598" actId="20577"/>
          <ac:spMkLst>
            <pc:docMk/>
            <pc:sldMk cId="3220465095" sldId="2145706698"/>
            <ac:spMk id="2" creationId="{21922175-9E7B-62C8-19C6-2BAD2B98A18A}"/>
          </ac:spMkLst>
        </pc:spChg>
      </pc:sldChg>
    </pc:docChg>
  </pc:docChgLst>
  <pc:docChgLst>
    <pc:chgData name="Sophie Konijnenbelt" userId="S::sophie@pvbnederland.nl::ae3e0c5f-71e3-4a47-bdbc-7e75ebcc344f" providerId="AD" clId="Web-{4178B8ED-AAA6-5320-9636-7794D3DB983E}"/>
    <pc:docChg chg="addSld delSld modSld">
      <pc:chgData name="Sophie Konijnenbelt" userId="S::sophie@pvbnederland.nl::ae3e0c5f-71e3-4a47-bdbc-7e75ebcc344f" providerId="AD" clId="Web-{4178B8ED-AAA6-5320-9636-7794D3DB983E}" dt="2024-01-05T17:12:35.679" v="197" actId="20577"/>
      <pc:docMkLst>
        <pc:docMk/>
      </pc:docMkLst>
      <pc:sldChg chg="modSp">
        <pc:chgData name="Sophie Konijnenbelt" userId="S::sophie@pvbnederland.nl::ae3e0c5f-71e3-4a47-bdbc-7e75ebcc344f" providerId="AD" clId="Web-{4178B8ED-AAA6-5320-9636-7794D3DB983E}" dt="2024-01-05T17:06:46.681" v="112" actId="20577"/>
        <pc:sldMkLst>
          <pc:docMk/>
          <pc:sldMk cId="2397224211" sldId="299"/>
        </pc:sldMkLst>
        <pc:spChg chg="mod">
          <ac:chgData name="Sophie Konijnenbelt" userId="S::sophie@pvbnederland.nl::ae3e0c5f-71e3-4a47-bdbc-7e75ebcc344f" providerId="AD" clId="Web-{4178B8ED-AAA6-5320-9636-7794D3DB983E}" dt="2024-01-05T17:06:46.681" v="112" actId="20577"/>
          <ac:spMkLst>
            <pc:docMk/>
            <pc:sldMk cId="2397224211" sldId="299"/>
            <ac:spMk id="3" creationId="{2CD76D3E-03DD-DDAB-1D70-0324E12F0489}"/>
          </ac:spMkLst>
        </pc:spChg>
      </pc:sldChg>
      <pc:sldChg chg="modSp">
        <pc:chgData name="Sophie Konijnenbelt" userId="S::sophie@pvbnederland.nl::ae3e0c5f-71e3-4a47-bdbc-7e75ebcc344f" providerId="AD" clId="Web-{4178B8ED-AAA6-5320-9636-7794D3DB983E}" dt="2024-01-05T17:12:35.679" v="197" actId="20577"/>
        <pc:sldMkLst>
          <pc:docMk/>
          <pc:sldMk cId="2105076980" sldId="344"/>
        </pc:sldMkLst>
        <pc:spChg chg="mod">
          <ac:chgData name="Sophie Konijnenbelt" userId="S::sophie@pvbnederland.nl::ae3e0c5f-71e3-4a47-bdbc-7e75ebcc344f" providerId="AD" clId="Web-{4178B8ED-AAA6-5320-9636-7794D3DB983E}" dt="2024-01-05T17:12:35.679" v="197" actId="20577"/>
          <ac:spMkLst>
            <pc:docMk/>
            <pc:sldMk cId="2105076980" sldId="344"/>
            <ac:spMk id="3" creationId="{01BEFE37-2762-9256-EAB1-27F99CC36DDB}"/>
          </ac:spMkLst>
        </pc:spChg>
      </pc:sldChg>
      <pc:sldChg chg="modSp">
        <pc:chgData name="Sophie Konijnenbelt" userId="S::sophie@pvbnederland.nl::ae3e0c5f-71e3-4a47-bdbc-7e75ebcc344f" providerId="AD" clId="Web-{4178B8ED-AAA6-5320-9636-7794D3DB983E}" dt="2024-01-05T17:10:34.502" v="188" actId="20577"/>
        <pc:sldMkLst>
          <pc:docMk/>
          <pc:sldMk cId="569096212" sldId="2145706681"/>
        </pc:sldMkLst>
        <pc:spChg chg="mod">
          <ac:chgData name="Sophie Konijnenbelt" userId="S::sophie@pvbnederland.nl::ae3e0c5f-71e3-4a47-bdbc-7e75ebcc344f" providerId="AD" clId="Web-{4178B8ED-AAA6-5320-9636-7794D3DB983E}" dt="2024-01-05T17:10:34.502" v="188" actId="20577"/>
          <ac:spMkLst>
            <pc:docMk/>
            <pc:sldMk cId="569096212" sldId="2145706681"/>
            <ac:spMk id="5" creationId="{FA51E9B8-2030-CBD1-14DD-CBBF87E0A7DC}"/>
          </ac:spMkLst>
        </pc:spChg>
      </pc:sldChg>
      <pc:sldChg chg="modSp">
        <pc:chgData name="Sophie Konijnenbelt" userId="S::sophie@pvbnederland.nl::ae3e0c5f-71e3-4a47-bdbc-7e75ebcc344f" providerId="AD" clId="Web-{4178B8ED-AAA6-5320-9636-7794D3DB983E}" dt="2024-01-05T17:10:30.940" v="179" actId="20577"/>
        <pc:sldMkLst>
          <pc:docMk/>
          <pc:sldMk cId="109612732" sldId="2145706682"/>
        </pc:sldMkLst>
        <pc:spChg chg="mod">
          <ac:chgData name="Sophie Konijnenbelt" userId="S::sophie@pvbnederland.nl::ae3e0c5f-71e3-4a47-bdbc-7e75ebcc344f" providerId="AD" clId="Web-{4178B8ED-AAA6-5320-9636-7794D3DB983E}" dt="2024-01-05T17:10:30.940" v="179" actId="20577"/>
          <ac:spMkLst>
            <pc:docMk/>
            <pc:sldMk cId="109612732" sldId="2145706682"/>
            <ac:spMk id="5" creationId="{FA51E9B8-2030-CBD1-14DD-CBBF87E0A7DC}"/>
          </ac:spMkLst>
        </pc:spChg>
      </pc:sldChg>
      <pc:sldChg chg="modSp">
        <pc:chgData name="Sophie Konijnenbelt" userId="S::sophie@pvbnederland.nl::ae3e0c5f-71e3-4a47-bdbc-7e75ebcc344f" providerId="AD" clId="Web-{4178B8ED-AAA6-5320-9636-7794D3DB983E}" dt="2024-01-05T17:11:12.597" v="193" actId="20577"/>
        <pc:sldMkLst>
          <pc:docMk/>
          <pc:sldMk cId="716345939" sldId="2145706683"/>
        </pc:sldMkLst>
        <pc:spChg chg="mod">
          <ac:chgData name="Sophie Konijnenbelt" userId="S::sophie@pvbnederland.nl::ae3e0c5f-71e3-4a47-bdbc-7e75ebcc344f" providerId="AD" clId="Web-{4178B8ED-AAA6-5320-9636-7794D3DB983E}" dt="2024-01-05T17:11:12.597" v="193" actId="20577"/>
          <ac:spMkLst>
            <pc:docMk/>
            <pc:sldMk cId="716345939" sldId="2145706683"/>
            <ac:spMk id="8" creationId="{8BE90849-2314-1D17-19CB-EB07F465E5AF}"/>
          </ac:spMkLst>
        </pc:spChg>
      </pc:sldChg>
      <pc:sldChg chg="modSp">
        <pc:chgData name="Sophie Konijnenbelt" userId="S::sophie@pvbnederland.nl::ae3e0c5f-71e3-4a47-bdbc-7e75ebcc344f" providerId="AD" clId="Web-{4178B8ED-AAA6-5320-9636-7794D3DB983E}" dt="2024-01-05T16:58:59.022" v="34" actId="20577"/>
        <pc:sldMkLst>
          <pc:docMk/>
          <pc:sldMk cId="3194457150" sldId="2145706686"/>
        </pc:sldMkLst>
        <pc:spChg chg="mod">
          <ac:chgData name="Sophie Konijnenbelt" userId="S::sophie@pvbnederland.nl::ae3e0c5f-71e3-4a47-bdbc-7e75ebcc344f" providerId="AD" clId="Web-{4178B8ED-AAA6-5320-9636-7794D3DB983E}" dt="2024-01-05T16:56:45.205" v="25" actId="20577"/>
          <ac:spMkLst>
            <pc:docMk/>
            <pc:sldMk cId="3194457150" sldId="2145706686"/>
            <ac:spMk id="2" creationId="{BB7928BA-39C5-74A7-181B-F5DE4FFD6056}"/>
          </ac:spMkLst>
        </pc:spChg>
        <pc:spChg chg="mod">
          <ac:chgData name="Sophie Konijnenbelt" userId="S::sophie@pvbnederland.nl::ae3e0c5f-71e3-4a47-bdbc-7e75ebcc344f" providerId="AD" clId="Web-{4178B8ED-AAA6-5320-9636-7794D3DB983E}" dt="2024-01-05T16:58:59.022" v="34" actId="20577"/>
          <ac:spMkLst>
            <pc:docMk/>
            <pc:sldMk cId="3194457150" sldId="2145706686"/>
            <ac:spMk id="3" creationId="{D819950E-168C-D720-1799-605A1A7B8CBF}"/>
          </ac:spMkLst>
        </pc:spChg>
      </pc:sldChg>
      <pc:sldChg chg="modSp">
        <pc:chgData name="Sophie Konijnenbelt" userId="S::sophie@pvbnederland.nl::ae3e0c5f-71e3-4a47-bdbc-7e75ebcc344f" providerId="AD" clId="Web-{4178B8ED-AAA6-5320-9636-7794D3DB983E}" dt="2024-01-05T17:07:02.541" v="114" actId="20577"/>
        <pc:sldMkLst>
          <pc:docMk/>
          <pc:sldMk cId="2776792974" sldId="2145706688"/>
        </pc:sldMkLst>
        <pc:spChg chg="mod">
          <ac:chgData name="Sophie Konijnenbelt" userId="S::sophie@pvbnederland.nl::ae3e0c5f-71e3-4a47-bdbc-7e75ebcc344f" providerId="AD" clId="Web-{4178B8ED-AAA6-5320-9636-7794D3DB983E}" dt="2024-01-05T17:07:02.541" v="114" actId="20577"/>
          <ac:spMkLst>
            <pc:docMk/>
            <pc:sldMk cId="2776792974" sldId="2145706688"/>
            <ac:spMk id="41" creationId="{02FCA4C3-EEF5-589E-83E3-32A5A424B66E}"/>
          </ac:spMkLst>
        </pc:spChg>
      </pc:sldChg>
      <pc:sldChg chg="modSp">
        <pc:chgData name="Sophie Konijnenbelt" userId="S::sophie@pvbnederland.nl::ae3e0c5f-71e3-4a47-bdbc-7e75ebcc344f" providerId="AD" clId="Web-{4178B8ED-AAA6-5320-9636-7794D3DB983E}" dt="2024-01-05T17:12:15.600" v="195" actId="20577"/>
        <pc:sldMkLst>
          <pc:docMk/>
          <pc:sldMk cId="4078095523" sldId="2145706691"/>
        </pc:sldMkLst>
        <pc:spChg chg="mod">
          <ac:chgData name="Sophie Konijnenbelt" userId="S::sophie@pvbnederland.nl::ae3e0c5f-71e3-4a47-bdbc-7e75ebcc344f" providerId="AD" clId="Web-{4178B8ED-AAA6-5320-9636-7794D3DB983E}" dt="2024-01-05T17:12:15.600" v="195" actId="20577"/>
          <ac:spMkLst>
            <pc:docMk/>
            <pc:sldMk cId="4078095523" sldId="2145706691"/>
            <ac:spMk id="3" creationId="{6406AE50-9004-F16B-8B2D-9420C82EE47B}"/>
          </ac:spMkLst>
        </pc:spChg>
      </pc:sldChg>
      <pc:sldChg chg="addSp delSp modSp add del">
        <pc:chgData name="Sophie Konijnenbelt" userId="S::sophie@pvbnederland.nl::ae3e0c5f-71e3-4a47-bdbc-7e75ebcc344f" providerId="AD" clId="Web-{4178B8ED-AAA6-5320-9636-7794D3DB983E}" dt="2024-01-05T16:50:53.457" v="3"/>
        <pc:sldMkLst>
          <pc:docMk/>
          <pc:sldMk cId="3905186658" sldId="2145706694"/>
        </pc:sldMkLst>
        <pc:spChg chg="add del mod">
          <ac:chgData name="Sophie Konijnenbelt" userId="S::sophie@pvbnederland.nl::ae3e0c5f-71e3-4a47-bdbc-7e75ebcc344f" providerId="AD" clId="Web-{4178B8ED-AAA6-5320-9636-7794D3DB983E}" dt="2024-01-05T16:50:53.457" v="3"/>
          <ac:spMkLst>
            <pc:docMk/>
            <pc:sldMk cId="3905186658" sldId="2145706694"/>
            <ac:spMk id="6" creationId="{F7E94E1D-C1A2-082C-F3C1-B266093E3183}"/>
          </ac:spMkLst>
        </pc:spChg>
        <pc:picChg chg="add mod ord">
          <ac:chgData name="Sophie Konijnenbelt" userId="S::sophie@pvbnederland.nl::ae3e0c5f-71e3-4a47-bdbc-7e75ebcc344f" providerId="AD" clId="Web-{4178B8ED-AAA6-5320-9636-7794D3DB983E}" dt="2024-01-05T16:50:53.457" v="3"/>
          <ac:picMkLst>
            <pc:docMk/>
            <pc:sldMk cId="3905186658" sldId="2145706694"/>
            <ac:picMk id="7" creationId="{5DC7BF20-39EF-E2AF-8EE7-9D1A0D25164E}"/>
          </ac:picMkLst>
        </pc:picChg>
        <pc:picChg chg="del">
          <ac:chgData name="Sophie Konijnenbelt" userId="S::sophie@pvbnederland.nl::ae3e0c5f-71e3-4a47-bdbc-7e75ebcc344f" providerId="AD" clId="Web-{4178B8ED-AAA6-5320-9636-7794D3DB983E}" dt="2024-01-05T16:50:39.409" v="2"/>
          <ac:picMkLst>
            <pc:docMk/>
            <pc:sldMk cId="3905186658" sldId="2145706694"/>
            <ac:picMk id="1026" creationId="{4DC9D048-7AD3-85FF-FCA1-78520F49349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Bedrijf 1</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Profielen!$A$3</c:f>
              <c:strCache>
                <c:ptCount val="1"/>
                <c:pt idx="0">
                  <c:v>Bedrijf 1</c:v>
                </c:pt>
              </c:strCache>
            </c:strRef>
          </c:tx>
          <c:spPr>
            <a:ln w="25400" cap="rnd">
              <a:solidFill>
                <a:schemeClr val="accent1"/>
              </a:solidFill>
              <a:round/>
            </a:ln>
            <a:effectLst>
              <a:outerShdw blurRad="57150" dist="19050" dir="5400000" algn="ctr" rotWithShape="0">
                <a:srgbClr val="000000">
                  <a:alpha val="63000"/>
                </a:srgbClr>
              </a:outerShdw>
            </a:effectLst>
          </c:spPr>
          <c:marker>
            <c:symbol val="none"/>
          </c:marker>
          <c:cat>
            <c:numRef>
              <c:f>Profielen!$B$2:$Y$2</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Profielen!$B$3:$Y$3</c:f>
              <c:numCache>
                <c:formatCode>General</c:formatCode>
                <c:ptCount val="24"/>
                <c:pt idx="0">
                  <c:v>0.2</c:v>
                </c:pt>
                <c:pt idx="1">
                  <c:v>0.2</c:v>
                </c:pt>
                <c:pt idx="2">
                  <c:v>0.2</c:v>
                </c:pt>
                <c:pt idx="3">
                  <c:v>0.2</c:v>
                </c:pt>
                <c:pt idx="4">
                  <c:v>0.2</c:v>
                </c:pt>
                <c:pt idx="5">
                  <c:v>0.2</c:v>
                </c:pt>
                <c:pt idx="6">
                  <c:v>0.2</c:v>
                </c:pt>
                <c:pt idx="7">
                  <c:v>0.2</c:v>
                </c:pt>
                <c:pt idx="8">
                  <c:v>0.2</c:v>
                </c:pt>
                <c:pt idx="9">
                  <c:v>0.2</c:v>
                </c:pt>
                <c:pt idx="10">
                  <c:v>0.2</c:v>
                </c:pt>
                <c:pt idx="11">
                  <c:v>0.2</c:v>
                </c:pt>
                <c:pt idx="12">
                  <c:v>0.2</c:v>
                </c:pt>
                <c:pt idx="13">
                  <c:v>0.3</c:v>
                </c:pt>
                <c:pt idx="14">
                  <c:v>0.55000000000000004</c:v>
                </c:pt>
                <c:pt idx="15">
                  <c:v>0.8</c:v>
                </c:pt>
                <c:pt idx="16">
                  <c:v>1.1000000000000001</c:v>
                </c:pt>
                <c:pt idx="17">
                  <c:v>1.4</c:v>
                </c:pt>
                <c:pt idx="18">
                  <c:v>1.55</c:v>
                </c:pt>
                <c:pt idx="19">
                  <c:v>1.6</c:v>
                </c:pt>
                <c:pt idx="20">
                  <c:v>1.55</c:v>
                </c:pt>
                <c:pt idx="21">
                  <c:v>1.3</c:v>
                </c:pt>
                <c:pt idx="22">
                  <c:v>0.8</c:v>
                </c:pt>
                <c:pt idx="23">
                  <c:v>0.3</c:v>
                </c:pt>
              </c:numCache>
            </c:numRef>
          </c:val>
          <c:smooth val="0"/>
          <c:extLst>
            <c:ext xmlns:c16="http://schemas.microsoft.com/office/drawing/2014/chart" uri="{C3380CC4-5D6E-409C-BE32-E72D297353CC}">
              <c16:uniqueId val="{00000000-76F8-4274-9CD9-398F73A245E3}"/>
            </c:ext>
          </c:extLst>
        </c:ser>
        <c:ser>
          <c:idx val="1"/>
          <c:order val="1"/>
          <c:tx>
            <c:strRef>
              <c:f>Profielen!$A$4</c:f>
              <c:strCache>
                <c:ptCount val="1"/>
                <c:pt idx="0">
                  <c:v>CAP1</c:v>
                </c:pt>
              </c:strCache>
            </c:strRef>
          </c:tx>
          <c:spPr>
            <a:ln w="25400" cap="rnd">
              <a:solidFill>
                <a:schemeClr val="accent1"/>
              </a:solidFill>
              <a:prstDash val="sysDash"/>
              <a:round/>
            </a:ln>
            <a:effectLst>
              <a:outerShdw blurRad="57150" dist="19050" dir="5400000" algn="ctr" rotWithShape="0">
                <a:srgbClr val="000000">
                  <a:alpha val="63000"/>
                </a:srgbClr>
              </a:outerShdw>
            </a:effectLst>
          </c:spPr>
          <c:marker>
            <c:symbol val="none"/>
          </c:marker>
          <c:val>
            <c:numRef>
              <c:f>Profielen!$B$4:$Y$4</c:f>
              <c:numCache>
                <c:formatCode>General</c:formatCode>
                <c:ptCount val="24"/>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numCache>
            </c:numRef>
          </c:val>
          <c:smooth val="0"/>
          <c:extLst>
            <c:ext xmlns:c16="http://schemas.microsoft.com/office/drawing/2014/chart" uri="{C3380CC4-5D6E-409C-BE32-E72D297353CC}">
              <c16:uniqueId val="{00000001-76F8-4274-9CD9-398F73A245E3}"/>
            </c:ext>
          </c:extLst>
        </c:ser>
        <c:dLbls>
          <c:showLegendKey val="0"/>
          <c:showVal val="0"/>
          <c:showCatName val="0"/>
          <c:showSerName val="0"/>
          <c:showPercent val="0"/>
          <c:showBubbleSize val="0"/>
        </c:dLbls>
        <c:smooth val="0"/>
        <c:axId val="2029482512"/>
        <c:axId val="1661577247"/>
      </c:lineChart>
      <c:catAx>
        <c:axId val="2029482512"/>
        <c:scaling>
          <c:orientation val="minMax"/>
        </c:scaling>
        <c:delete val="1"/>
        <c:axPos val="b"/>
        <c:numFmt formatCode="General" sourceLinked="1"/>
        <c:majorTickMark val="none"/>
        <c:minorTickMark val="none"/>
        <c:tickLblPos val="nextTo"/>
        <c:crossAx val="1661577247"/>
        <c:crossesAt val="0"/>
        <c:auto val="1"/>
        <c:lblAlgn val="ctr"/>
        <c:lblOffset val="100"/>
        <c:tickLblSkip val="4"/>
        <c:noMultiLvlLbl val="0"/>
      </c:catAx>
      <c:valAx>
        <c:axId val="1661577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02948251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a:t>Bedrijf 3</a:t>
            </a:r>
          </a:p>
        </c:rich>
      </c:tx>
      <c:overlay val="0"/>
    </c:title>
    <c:autoTitleDeleted val="0"/>
    <c:plotArea>
      <c:layout/>
      <c:lineChart>
        <c:grouping val="standard"/>
        <c:varyColors val="0"/>
        <c:ser>
          <c:idx val="1"/>
          <c:order val="0"/>
          <c:tx>
            <c:strRef>
              <c:f>Profielen!$A$8</c:f>
              <c:strCache>
                <c:ptCount val="1"/>
                <c:pt idx="0">
                  <c:v>Bedrijf 3</c:v>
                </c:pt>
              </c:strCache>
            </c:strRef>
          </c:tx>
          <c:spPr>
            <a:ln w="25400"/>
          </c:spPr>
          <c:marker>
            <c:symbol val="none"/>
          </c:marker>
          <c:val>
            <c:numRef>
              <c:f>Profielen!$B$8:$Y$8</c:f>
              <c:numCache>
                <c:formatCode>General</c:formatCode>
                <c:ptCount val="24"/>
                <c:pt idx="0">
                  <c:v>0.2</c:v>
                </c:pt>
                <c:pt idx="1">
                  <c:v>0.2</c:v>
                </c:pt>
                <c:pt idx="2">
                  <c:v>0.8</c:v>
                </c:pt>
                <c:pt idx="3">
                  <c:v>1.4</c:v>
                </c:pt>
                <c:pt idx="4">
                  <c:v>1.5</c:v>
                </c:pt>
                <c:pt idx="5">
                  <c:v>1.5</c:v>
                </c:pt>
                <c:pt idx="6">
                  <c:v>1.4</c:v>
                </c:pt>
                <c:pt idx="7">
                  <c:v>0.8</c:v>
                </c:pt>
                <c:pt idx="8">
                  <c:v>0.4</c:v>
                </c:pt>
                <c:pt idx="9">
                  <c:v>0.4</c:v>
                </c:pt>
                <c:pt idx="10">
                  <c:v>0.4</c:v>
                </c:pt>
                <c:pt idx="11">
                  <c:v>0.4</c:v>
                </c:pt>
                <c:pt idx="12">
                  <c:v>0.4</c:v>
                </c:pt>
                <c:pt idx="13">
                  <c:v>0.4</c:v>
                </c:pt>
                <c:pt idx="14">
                  <c:v>0.4</c:v>
                </c:pt>
                <c:pt idx="15">
                  <c:v>0.4</c:v>
                </c:pt>
                <c:pt idx="16">
                  <c:v>0.4</c:v>
                </c:pt>
                <c:pt idx="17">
                  <c:v>0.3</c:v>
                </c:pt>
                <c:pt idx="18">
                  <c:v>0.3</c:v>
                </c:pt>
                <c:pt idx="19">
                  <c:v>0.2</c:v>
                </c:pt>
                <c:pt idx="20">
                  <c:v>0.2</c:v>
                </c:pt>
                <c:pt idx="21">
                  <c:v>0.2</c:v>
                </c:pt>
                <c:pt idx="22">
                  <c:v>0.2</c:v>
                </c:pt>
                <c:pt idx="23">
                  <c:v>0.2</c:v>
                </c:pt>
              </c:numCache>
            </c:numRef>
          </c:val>
          <c:smooth val="0"/>
          <c:extLst>
            <c:ext xmlns:c16="http://schemas.microsoft.com/office/drawing/2014/chart" uri="{C3380CC4-5D6E-409C-BE32-E72D297353CC}">
              <c16:uniqueId val="{00000000-78A0-4ABB-96D6-63BD65AE475C}"/>
            </c:ext>
          </c:extLst>
        </c:ser>
        <c:ser>
          <c:idx val="0"/>
          <c:order val="1"/>
          <c:tx>
            <c:strRef>
              <c:f>Profielen!$A$9</c:f>
              <c:strCache>
                <c:ptCount val="1"/>
                <c:pt idx="0">
                  <c:v>CAP3</c:v>
                </c:pt>
              </c:strCache>
            </c:strRef>
          </c:tx>
          <c:spPr>
            <a:ln w="25400">
              <a:solidFill>
                <a:schemeClr val="accent2"/>
              </a:solidFill>
              <a:prstDash val="sysDash"/>
            </a:ln>
          </c:spPr>
          <c:marker>
            <c:symbol val="none"/>
          </c:marker>
          <c:val>
            <c:numRef>
              <c:f>Profielen!$B$9:$Y$9</c:f>
              <c:numCache>
                <c:formatCode>General</c:formatCode>
                <c:ptCount val="24"/>
                <c:pt idx="0">
                  <c:v>1.7</c:v>
                </c:pt>
                <c:pt idx="1">
                  <c:v>1.7</c:v>
                </c:pt>
                <c:pt idx="2">
                  <c:v>1.7</c:v>
                </c:pt>
                <c:pt idx="3">
                  <c:v>1.7</c:v>
                </c:pt>
                <c:pt idx="4">
                  <c:v>1.7</c:v>
                </c:pt>
                <c:pt idx="5">
                  <c:v>1.7</c:v>
                </c:pt>
                <c:pt idx="6">
                  <c:v>1.7</c:v>
                </c:pt>
                <c:pt idx="7">
                  <c:v>1.7</c:v>
                </c:pt>
                <c:pt idx="8">
                  <c:v>1.7</c:v>
                </c:pt>
                <c:pt idx="9">
                  <c:v>1.7</c:v>
                </c:pt>
                <c:pt idx="10">
                  <c:v>1.7</c:v>
                </c:pt>
                <c:pt idx="11">
                  <c:v>1.7</c:v>
                </c:pt>
                <c:pt idx="12">
                  <c:v>1.7</c:v>
                </c:pt>
                <c:pt idx="13">
                  <c:v>1.7</c:v>
                </c:pt>
                <c:pt idx="14">
                  <c:v>1.7</c:v>
                </c:pt>
                <c:pt idx="15">
                  <c:v>1.7</c:v>
                </c:pt>
                <c:pt idx="16">
                  <c:v>1.7</c:v>
                </c:pt>
                <c:pt idx="17">
                  <c:v>1.7</c:v>
                </c:pt>
                <c:pt idx="18">
                  <c:v>1.7</c:v>
                </c:pt>
                <c:pt idx="19">
                  <c:v>1.7</c:v>
                </c:pt>
                <c:pt idx="20">
                  <c:v>1.7</c:v>
                </c:pt>
                <c:pt idx="21">
                  <c:v>1.7</c:v>
                </c:pt>
                <c:pt idx="22">
                  <c:v>1.7</c:v>
                </c:pt>
                <c:pt idx="23">
                  <c:v>1.7</c:v>
                </c:pt>
              </c:numCache>
            </c:numRef>
          </c:val>
          <c:smooth val="0"/>
          <c:extLst>
            <c:ext xmlns:c16="http://schemas.microsoft.com/office/drawing/2014/chart" uri="{C3380CC4-5D6E-409C-BE32-E72D297353CC}">
              <c16:uniqueId val="{00000001-78A0-4ABB-96D6-63BD65AE475C}"/>
            </c:ext>
          </c:extLst>
        </c:ser>
        <c:dLbls>
          <c:showLegendKey val="0"/>
          <c:showVal val="0"/>
          <c:showCatName val="0"/>
          <c:showSerName val="0"/>
          <c:showPercent val="0"/>
          <c:showBubbleSize val="0"/>
        </c:dLbls>
        <c:smooth val="0"/>
        <c:axId val="2029482512"/>
        <c:axId val="1661577247"/>
      </c:lineChart>
      <c:catAx>
        <c:axId val="2029482512"/>
        <c:scaling>
          <c:orientation val="minMax"/>
        </c:scaling>
        <c:delete val="1"/>
        <c:axPos val="b"/>
        <c:numFmt formatCode="General" sourceLinked="1"/>
        <c:majorTickMark val="none"/>
        <c:minorTickMark val="none"/>
        <c:tickLblPos val="nextTo"/>
        <c:crossAx val="1661577247"/>
        <c:crossesAt val="0"/>
        <c:auto val="1"/>
        <c:lblAlgn val="ctr"/>
        <c:lblOffset val="100"/>
        <c:tickLblSkip val="4"/>
        <c:noMultiLvlLbl val="0"/>
      </c:catAx>
      <c:valAx>
        <c:axId val="1661577247"/>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029482512"/>
        <c:crosses val="autoZero"/>
        <c:crossBetween val="between"/>
        <c:majorUnit val="1"/>
      </c:valAx>
      <c:spPr>
        <a:noFill/>
        <a:ln>
          <a:noFill/>
        </a:ln>
        <a:effectLst/>
      </c:spPr>
    </c:plotArea>
    <c:plotVisOnly val="1"/>
    <c:dispBlanksAs val="gap"/>
    <c:showDLblsOverMax val="0"/>
  </c:chart>
  <c:txPr>
    <a:bodyPr/>
    <a:lstStyle/>
    <a:p>
      <a:pPr>
        <a:defRPr/>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NL"/>
              <a:t>Capaciteitsgebruik</a:t>
            </a:r>
            <a:r>
              <a:rPr lang="nl-NL" baseline="0"/>
              <a:t>  net</a:t>
            </a:r>
            <a:endParaRPr lang="nl-NL"/>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lineChart>
        <c:grouping val="standard"/>
        <c:varyColors val="0"/>
        <c:ser>
          <c:idx val="0"/>
          <c:order val="0"/>
          <c:tx>
            <c:strRef>
              <c:f>Blad1!$B$1</c:f>
              <c:strCache>
                <c:ptCount val="1"/>
                <c:pt idx="0">
                  <c:v>Bedrijf 1</c:v>
                </c:pt>
              </c:strCache>
            </c:strRef>
          </c:tx>
          <c:spPr>
            <a:ln w="28575" cap="rnd">
              <a:solidFill>
                <a:schemeClr val="accent1"/>
              </a:solidFill>
              <a:round/>
            </a:ln>
            <a:effectLst/>
          </c:spPr>
          <c:marker>
            <c:symbol val="none"/>
          </c:marker>
          <c:cat>
            <c:numRef>
              <c:f>Blad1!$A$2:$A$11</c:f>
              <c:numCache>
                <c:formatCode>h:mm</c:formatCode>
                <c:ptCount val="10"/>
                <c:pt idx="0">
                  <c:v>0</c:v>
                </c:pt>
                <c:pt idx="1">
                  <c:v>4.1666666666666664E-2</c:v>
                </c:pt>
                <c:pt idx="2">
                  <c:v>8.3333333333333329E-2</c:v>
                </c:pt>
                <c:pt idx="3">
                  <c:v>0.125</c:v>
                </c:pt>
                <c:pt idx="4">
                  <c:v>0.16666666666666666</c:v>
                </c:pt>
                <c:pt idx="5">
                  <c:v>0.20833333333333334</c:v>
                </c:pt>
                <c:pt idx="6">
                  <c:v>0.25</c:v>
                </c:pt>
                <c:pt idx="7">
                  <c:v>0.29166666666666669</c:v>
                </c:pt>
                <c:pt idx="8">
                  <c:v>0.33333333333333331</c:v>
                </c:pt>
                <c:pt idx="9">
                  <c:v>0.375</c:v>
                </c:pt>
              </c:numCache>
            </c:numRef>
          </c:cat>
          <c:val>
            <c:numRef>
              <c:f>Blad1!$B$2:$B$11</c:f>
              <c:numCache>
                <c:formatCode>General</c:formatCode>
                <c:ptCount val="10"/>
                <c:pt idx="0">
                  <c:v>1</c:v>
                </c:pt>
                <c:pt idx="1">
                  <c:v>1</c:v>
                </c:pt>
                <c:pt idx="2">
                  <c:v>1</c:v>
                </c:pt>
                <c:pt idx="3">
                  <c:v>1</c:v>
                </c:pt>
                <c:pt idx="4">
                  <c:v>1</c:v>
                </c:pt>
                <c:pt idx="5">
                  <c:v>1</c:v>
                </c:pt>
                <c:pt idx="6">
                  <c:v>3</c:v>
                </c:pt>
                <c:pt idx="7">
                  <c:v>1.8</c:v>
                </c:pt>
                <c:pt idx="8">
                  <c:v>2.2999999999999998</c:v>
                </c:pt>
                <c:pt idx="9">
                  <c:v>1.7</c:v>
                </c:pt>
              </c:numCache>
            </c:numRef>
          </c:val>
          <c:smooth val="0"/>
          <c:extLst>
            <c:ext xmlns:c16="http://schemas.microsoft.com/office/drawing/2014/chart" uri="{C3380CC4-5D6E-409C-BE32-E72D297353CC}">
              <c16:uniqueId val="{00000000-3FA5-48F2-AA54-668FE84C33FF}"/>
            </c:ext>
          </c:extLst>
        </c:ser>
        <c:ser>
          <c:idx val="1"/>
          <c:order val="1"/>
          <c:tx>
            <c:strRef>
              <c:f>Blad1!$C$1</c:f>
              <c:strCache>
                <c:ptCount val="1"/>
                <c:pt idx="0">
                  <c:v>Bedrijf 2</c:v>
                </c:pt>
              </c:strCache>
            </c:strRef>
          </c:tx>
          <c:spPr>
            <a:ln w="28575" cap="rnd">
              <a:solidFill>
                <a:schemeClr val="accent2"/>
              </a:solidFill>
              <a:round/>
            </a:ln>
            <a:effectLst/>
          </c:spPr>
          <c:marker>
            <c:symbol val="none"/>
          </c:marker>
          <c:cat>
            <c:numRef>
              <c:f>Blad1!$A$2:$A$11</c:f>
              <c:numCache>
                <c:formatCode>h:mm</c:formatCode>
                <c:ptCount val="10"/>
                <c:pt idx="0">
                  <c:v>0</c:v>
                </c:pt>
                <c:pt idx="1">
                  <c:v>4.1666666666666664E-2</c:v>
                </c:pt>
                <c:pt idx="2">
                  <c:v>8.3333333333333329E-2</c:v>
                </c:pt>
                <c:pt idx="3">
                  <c:v>0.125</c:v>
                </c:pt>
                <c:pt idx="4">
                  <c:v>0.16666666666666666</c:v>
                </c:pt>
                <c:pt idx="5">
                  <c:v>0.20833333333333334</c:v>
                </c:pt>
                <c:pt idx="6">
                  <c:v>0.25</c:v>
                </c:pt>
                <c:pt idx="7">
                  <c:v>0.29166666666666669</c:v>
                </c:pt>
                <c:pt idx="8">
                  <c:v>0.33333333333333331</c:v>
                </c:pt>
                <c:pt idx="9">
                  <c:v>0.375</c:v>
                </c:pt>
              </c:numCache>
            </c:numRef>
          </c:cat>
          <c:val>
            <c:numRef>
              <c:f>Blad1!$C$2:$C$11</c:f>
              <c:numCache>
                <c:formatCode>General</c:formatCode>
                <c:ptCount val="10"/>
                <c:pt idx="0">
                  <c:v>0.5</c:v>
                </c:pt>
                <c:pt idx="1">
                  <c:v>0.6</c:v>
                </c:pt>
                <c:pt idx="2">
                  <c:v>0.4</c:v>
                </c:pt>
                <c:pt idx="3">
                  <c:v>0.5</c:v>
                </c:pt>
                <c:pt idx="4">
                  <c:v>0.5</c:v>
                </c:pt>
                <c:pt idx="5">
                  <c:v>0.6</c:v>
                </c:pt>
                <c:pt idx="6">
                  <c:v>3</c:v>
                </c:pt>
                <c:pt idx="7">
                  <c:v>2</c:v>
                </c:pt>
                <c:pt idx="8">
                  <c:v>2.1</c:v>
                </c:pt>
                <c:pt idx="9">
                  <c:v>2.2999999999999998</c:v>
                </c:pt>
              </c:numCache>
            </c:numRef>
          </c:val>
          <c:smooth val="0"/>
          <c:extLst>
            <c:ext xmlns:c16="http://schemas.microsoft.com/office/drawing/2014/chart" uri="{C3380CC4-5D6E-409C-BE32-E72D297353CC}">
              <c16:uniqueId val="{00000001-3FA5-48F2-AA54-668FE84C33FF}"/>
            </c:ext>
          </c:extLst>
        </c:ser>
        <c:ser>
          <c:idx val="2"/>
          <c:order val="2"/>
          <c:tx>
            <c:strRef>
              <c:f>Blad1!$D$1</c:f>
              <c:strCache>
                <c:ptCount val="1"/>
                <c:pt idx="0">
                  <c:v>Bedrijf 3</c:v>
                </c:pt>
              </c:strCache>
            </c:strRef>
          </c:tx>
          <c:spPr>
            <a:ln w="28575" cap="rnd">
              <a:solidFill>
                <a:schemeClr val="accent3"/>
              </a:solidFill>
              <a:round/>
            </a:ln>
            <a:effectLst/>
          </c:spPr>
          <c:marker>
            <c:symbol val="none"/>
          </c:marker>
          <c:cat>
            <c:numRef>
              <c:f>Blad1!$A$2:$A$11</c:f>
              <c:numCache>
                <c:formatCode>h:mm</c:formatCode>
                <c:ptCount val="10"/>
                <c:pt idx="0">
                  <c:v>0</c:v>
                </c:pt>
                <c:pt idx="1">
                  <c:v>4.1666666666666664E-2</c:v>
                </c:pt>
                <c:pt idx="2">
                  <c:v>8.3333333333333329E-2</c:v>
                </c:pt>
                <c:pt idx="3">
                  <c:v>0.125</c:v>
                </c:pt>
                <c:pt idx="4">
                  <c:v>0.16666666666666666</c:v>
                </c:pt>
                <c:pt idx="5">
                  <c:v>0.20833333333333334</c:v>
                </c:pt>
                <c:pt idx="6">
                  <c:v>0.25</c:v>
                </c:pt>
                <c:pt idx="7">
                  <c:v>0.29166666666666669</c:v>
                </c:pt>
                <c:pt idx="8">
                  <c:v>0.33333333333333331</c:v>
                </c:pt>
                <c:pt idx="9">
                  <c:v>0.375</c:v>
                </c:pt>
              </c:numCache>
            </c:numRef>
          </c:cat>
          <c:val>
            <c:numRef>
              <c:f>Blad1!$D$2:$D$11</c:f>
              <c:numCache>
                <c:formatCode>General</c:formatCode>
                <c:ptCount val="10"/>
                <c:pt idx="0">
                  <c:v>0.2</c:v>
                </c:pt>
                <c:pt idx="1">
                  <c:v>0.3</c:v>
                </c:pt>
                <c:pt idx="2">
                  <c:v>0.2</c:v>
                </c:pt>
                <c:pt idx="3">
                  <c:v>0.2</c:v>
                </c:pt>
                <c:pt idx="4">
                  <c:v>0.2</c:v>
                </c:pt>
                <c:pt idx="5">
                  <c:v>0.3</c:v>
                </c:pt>
                <c:pt idx="6">
                  <c:v>3.5</c:v>
                </c:pt>
                <c:pt idx="7">
                  <c:v>3.6</c:v>
                </c:pt>
                <c:pt idx="8">
                  <c:v>2.4</c:v>
                </c:pt>
                <c:pt idx="9">
                  <c:v>2.4</c:v>
                </c:pt>
              </c:numCache>
            </c:numRef>
          </c:val>
          <c:smooth val="0"/>
          <c:extLst>
            <c:ext xmlns:c16="http://schemas.microsoft.com/office/drawing/2014/chart" uri="{C3380CC4-5D6E-409C-BE32-E72D297353CC}">
              <c16:uniqueId val="{00000002-3FA5-48F2-AA54-668FE84C33FF}"/>
            </c:ext>
          </c:extLst>
        </c:ser>
        <c:ser>
          <c:idx val="3"/>
          <c:order val="3"/>
          <c:tx>
            <c:strRef>
              <c:f>Blad1!$E$1</c:f>
              <c:strCache>
                <c:ptCount val="1"/>
                <c:pt idx="0">
                  <c:v>Bedrijf totaal</c:v>
                </c:pt>
              </c:strCache>
            </c:strRef>
          </c:tx>
          <c:spPr>
            <a:ln w="28575" cap="rnd">
              <a:solidFill>
                <a:schemeClr val="accent4"/>
              </a:solidFill>
              <a:round/>
            </a:ln>
            <a:effectLst/>
          </c:spPr>
          <c:marker>
            <c:symbol val="none"/>
          </c:marker>
          <c:cat>
            <c:numRef>
              <c:f>Blad1!$A$2:$A$11</c:f>
              <c:numCache>
                <c:formatCode>h:mm</c:formatCode>
                <c:ptCount val="10"/>
                <c:pt idx="0">
                  <c:v>0</c:v>
                </c:pt>
                <c:pt idx="1">
                  <c:v>4.1666666666666664E-2</c:v>
                </c:pt>
                <c:pt idx="2">
                  <c:v>8.3333333333333329E-2</c:v>
                </c:pt>
                <c:pt idx="3">
                  <c:v>0.125</c:v>
                </c:pt>
                <c:pt idx="4">
                  <c:v>0.16666666666666666</c:v>
                </c:pt>
                <c:pt idx="5">
                  <c:v>0.20833333333333334</c:v>
                </c:pt>
                <c:pt idx="6">
                  <c:v>0.25</c:v>
                </c:pt>
                <c:pt idx="7">
                  <c:v>0.29166666666666669</c:v>
                </c:pt>
                <c:pt idx="8">
                  <c:v>0.33333333333333331</c:v>
                </c:pt>
                <c:pt idx="9">
                  <c:v>0.375</c:v>
                </c:pt>
              </c:numCache>
            </c:numRef>
          </c:cat>
          <c:val>
            <c:numRef>
              <c:f>Blad1!$E$2:$E$11</c:f>
              <c:numCache>
                <c:formatCode>General</c:formatCode>
                <c:ptCount val="10"/>
                <c:pt idx="0">
                  <c:v>1.7</c:v>
                </c:pt>
                <c:pt idx="1">
                  <c:v>1.9000000000000001</c:v>
                </c:pt>
                <c:pt idx="2">
                  <c:v>1.5999999999999999</c:v>
                </c:pt>
                <c:pt idx="3">
                  <c:v>1.7</c:v>
                </c:pt>
                <c:pt idx="4">
                  <c:v>1.7</c:v>
                </c:pt>
                <c:pt idx="5">
                  <c:v>1.9000000000000001</c:v>
                </c:pt>
                <c:pt idx="6">
                  <c:v>9.5</c:v>
                </c:pt>
                <c:pt idx="7">
                  <c:v>7.4</c:v>
                </c:pt>
                <c:pt idx="8">
                  <c:v>6.8000000000000007</c:v>
                </c:pt>
                <c:pt idx="9">
                  <c:v>6.4</c:v>
                </c:pt>
              </c:numCache>
            </c:numRef>
          </c:val>
          <c:smooth val="0"/>
          <c:extLst>
            <c:ext xmlns:c16="http://schemas.microsoft.com/office/drawing/2014/chart" uri="{C3380CC4-5D6E-409C-BE32-E72D297353CC}">
              <c16:uniqueId val="{00000003-3FA5-48F2-AA54-668FE84C33FF}"/>
            </c:ext>
          </c:extLst>
        </c:ser>
        <c:ser>
          <c:idx val="4"/>
          <c:order val="4"/>
          <c:tx>
            <c:strRef>
              <c:f>Blad1!$F$1</c:f>
              <c:strCache>
                <c:ptCount val="1"/>
                <c:pt idx="0">
                  <c:v>Max capaciteit</c:v>
                </c:pt>
              </c:strCache>
            </c:strRef>
          </c:tx>
          <c:spPr>
            <a:ln w="28575" cap="rnd">
              <a:solidFill>
                <a:schemeClr val="accent5"/>
              </a:solidFill>
              <a:round/>
            </a:ln>
            <a:effectLst/>
          </c:spPr>
          <c:marker>
            <c:symbol val="none"/>
          </c:marker>
          <c:cat>
            <c:numRef>
              <c:f>Blad1!$A$2:$A$11</c:f>
              <c:numCache>
                <c:formatCode>h:mm</c:formatCode>
                <c:ptCount val="10"/>
                <c:pt idx="0">
                  <c:v>0</c:v>
                </c:pt>
                <c:pt idx="1">
                  <c:v>4.1666666666666664E-2</c:v>
                </c:pt>
                <c:pt idx="2">
                  <c:v>8.3333333333333329E-2</c:v>
                </c:pt>
                <c:pt idx="3">
                  <c:v>0.125</c:v>
                </c:pt>
                <c:pt idx="4">
                  <c:v>0.16666666666666666</c:v>
                </c:pt>
                <c:pt idx="5">
                  <c:v>0.20833333333333334</c:v>
                </c:pt>
                <c:pt idx="6">
                  <c:v>0.25</c:v>
                </c:pt>
                <c:pt idx="7">
                  <c:v>0.29166666666666669</c:v>
                </c:pt>
                <c:pt idx="8">
                  <c:v>0.33333333333333331</c:v>
                </c:pt>
                <c:pt idx="9">
                  <c:v>0.375</c:v>
                </c:pt>
              </c:numCache>
            </c:numRef>
          </c:cat>
          <c:val>
            <c:numRef>
              <c:f>Blad1!$F$2:$F$11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smooth val="0"/>
          <c:extLst>
            <c:ext xmlns:c16="http://schemas.microsoft.com/office/drawing/2014/chart" uri="{C3380CC4-5D6E-409C-BE32-E72D297353CC}">
              <c16:uniqueId val="{00000004-3FA5-48F2-AA54-668FE84C33FF}"/>
            </c:ext>
          </c:extLst>
        </c:ser>
        <c:dLbls>
          <c:showLegendKey val="0"/>
          <c:showVal val="0"/>
          <c:showCatName val="0"/>
          <c:showSerName val="0"/>
          <c:showPercent val="0"/>
          <c:showBubbleSize val="0"/>
        </c:dLbls>
        <c:smooth val="0"/>
        <c:axId val="1829793408"/>
        <c:axId val="628079328"/>
      </c:lineChart>
      <c:catAx>
        <c:axId val="1829793408"/>
        <c:scaling>
          <c:orientation val="minMax"/>
        </c:scaling>
        <c:delete val="0"/>
        <c:axPos val="b"/>
        <c:numFmt formatCode="h: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628079328"/>
        <c:crosses val="autoZero"/>
        <c:auto val="1"/>
        <c:lblAlgn val="ctr"/>
        <c:lblOffset val="100"/>
        <c:noMultiLvlLbl val="0"/>
      </c:catAx>
      <c:valAx>
        <c:axId val="628079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82979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7CAAD-EFB3-4CB7-82E3-BCC59BE7F2F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nl-NL"/>
        </a:p>
      </dgm:t>
    </dgm:pt>
    <dgm:pt modelId="{E44B47C5-8F20-48CF-AD1A-C7CFBED7D05F}">
      <dgm:prSet phldrT="[Tekst]"/>
      <dgm:spPr/>
      <dgm:t>
        <a:bodyPr/>
        <a:lstStyle/>
        <a:p>
          <a:r>
            <a:rPr lang="nl-NL"/>
            <a:t>Probleem</a:t>
          </a:r>
        </a:p>
      </dgm:t>
    </dgm:pt>
    <dgm:pt modelId="{F3E3E075-7190-4E8E-8669-E4CFFB2F829C}" type="parTrans" cxnId="{16076077-B48D-4B87-88E8-F56B167E6BE5}">
      <dgm:prSet/>
      <dgm:spPr/>
      <dgm:t>
        <a:bodyPr/>
        <a:lstStyle/>
        <a:p>
          <a:endParaRPr lang="nl-NL"/>
        </a:p>
      </dgm:t>
    </dgm:pt>
    <dgm:pt modelId="{97A7801A-A537-456C-931A-44AC326D666D}" type="sibTrans" cxnId="{16076077-B48D-4B87-88E8-F56B167E6BE5}">
      <dgm:prSet/>
      <dgm:spPr/>
      <dgm:t>
        <a:bodyPr/>
        <a:lstStyle/>
        <a:p>
          <a:endParaRPr lang="nl-NL"/>
        </a:p>
      </dgm:t>
    </dgm:pt>
    <dgm:pt modelId="{8312CB6A-FCCA-430C-8261-BFE8238DA1BE}">
      <dgm:prSet phldrT="[Tekst]"/>
      <dgm:spPr/>
      <dgm:t>
        <a:bodyPr/>
        <a:lstStyle/>
        <a:p>
          <a:r>
            <a:rPr lang="nl-NL"/>
            <a:t>“Ik kan geen extra productiehal bouwen omdat ik geen aansluiting krijg”</a:t>
          </a:r>
        </a:p>
      </dgm:t>
    </dgm:pt>
    <dgm:pt modelId="{81566B2A-D839-4833-9D0D-326F317D80F0}" type="parTrans" cxnId="{46BBC39A-5EED-471A-959D-45DC8465FE23}">
      <dgm:prSet/>
      <dgm:spPr/>
      <dgm:t>
        <a:bodyPr/>
        <a:lstStyle/>
        <a:p>
          <a:endParaRPr lang="nl-NL"/>
        </a:p>
      </dgm:t>
    </dgm:pt>
    <dgm:pt modelId="{7BC921FE-4C91-4CB3-B448-B74EA7160C1C}" type="sibTrans" cxnId="{46BBC39A-5EED-471A-959D-45DC8465FE23}">
      <dgm:prSet/>
      <dgm:spPr/>
      <dgm:t>
        <a:bodyPr/>
        <a:lstStyle/>
        <a:p>
          <a:endParaRPr lang="nl-NL"/>
        </a:p>
      </dgm:t>
    </dgm:pt>
    <dgm:pt modelId="{5D54240C-7F1A-4EE5-8AF8-097AC7E8E33D}">
      <dgm:prSet phldrT="[Tekst]"/>
      <dgm:spPr/>
      <dgm:t>
        <a:bodyPr/>
        <a:lstStyle/>
        <a:p>
          <a:r>
            <a:rPr lang="nl-NL"/>
            <a:t>Oplossing</a:t>
          </a:r>
        </a:p>
      </dgm:t>
    </dgm:pt>
    <dgm:pt modelId="{3CB9705B-15CE-43AB-AAF4-57281E38FB78}" type="parTrans" cxnId="{33602A62-AD0D-476B-A5F1-B3E7CA37DD96}">
      <dgm:prSet/>
      <dgm:spPr/>
      <dgm:t>
        <a:bodyPr/>
        <a:lstStyle/>
        <a:p>
          <a:endParaRPr lang="nl-NL"/>
        </a:p>
      </dgm:t>
    </dgm:pt>
    <dgm:pt modelId="{F29B70C4-6114-415C-9C3C-FF0903580369}" type="sibTrans" cxnId="{33602A62-AD0D-476B-A5F1-B3E7CA37DD96}">
      <dgm:prSet/>
      <dgm:spPr/>
      <dgm:t>
        <a:bodyPr/>
        <a:lstStyle/>
        <a:p>
          <a:endParaRPr lang="nl-NL"/>
        </a:p>
      </dgm:t>
    </dgm:pt>
    <dgm:pt modelId="{7C5BF87D-C9AC-434D-8A10-4DDC7393BE86}">
      <dgm:prSet phldrT="[Tekst]"/>
      <dgm:spPr/>
      <dgm:t>
        <a:bodyPr/>
        <a:lstStyle/>
        <a:p>
          <a:r>
            <a:rPr lang="nl-NL"/>
            <a:t>Individueel: Energiebesparing</a:t>
          </a:r>
        </a:p>
      </dgm:t>
    </dgm:pt>
    <dgm:pt modelId="{681FA5F1-C26B-4B03-A2FD-D7249244195D}" type="parTrans" cxnId="{59782EDC-9542-4B02-8AE8-16767A53C73C}">
      <dgm:prSet/>
      <dgm:spPr/>
      <dgm:t>
        <a:bodyPr/>
        <a:lstStyle/>
        <a:p>
          <a:endParaRPr lang="nl-NL"/>
        </a:p>
      </dgm:t>
    </dgm:pt>
    <dgm:pt modelId="{614A9033-F6D2-405A-A7BA-0010055FC245}" type="sibTrans" cxnId="{59782EDC-9542-4B02-8AE8-16767A53C73C}">
      <dgm:prSet/>
      <dgm:spPr/>
      <dgm:t>
        <a:bodyPr/>
        <a:lstStyle/>
        <a:p>
          <a:endParaRPr lang="nl-NL"/>
        </a:p>
      </dgm:t>
    </dgm:pt>
    <dgm:pt modelId="{A4B8B555-4C12-4A14-8588-317A515C4D42}">
      <dgm:prSet phldrT="[Tekst]"/>
      <dgm:spPr/>
      <dgm:t>
        <a:bodyPr/>
        <a:lstStyle/>
        <a:p>
          <a:r>
            <a:rPr lang="nl-NL"/>
            <a:t>Collectief: Directe lijn/ energy hub</a:t>
          </a:r>
        </a:p>
      </dgm:t>
    </dgm:pt>
    <dgm:pt modelId="{6676A52E-60CA-4C81-9F80-38C33562A8DE}" type="parTrans" cxnId="{F089FA0E-5FED-4882-9349-6E62E318CD02}">
      <dgm:prSet/>
      <dgm:spPr/>
      <dgm:t>
        <a:bodyPr/>
        <a:lstStyle/>
        <a:p>
          <a:endParaRPr lang="nl-NL"/>
        </a:p>
      </dgm:t>
    </dgm:pt>
    <dgm:pt modelId="{81F2CFA8-0545-4200-AF8A-9FC009687780}" type="sibTrans" cxnId="{F089FA0E-5FED-4882-9349-6E62E318CD02}">
      <dgm:prSet/>
      <dgm:spPr/>
      <dgm:t>
        <a:bodyPr/>
        <a:lstStyle/>
        <a:p>
          <a:endParaRPr lang="nl-NL"/>
        </a:p>
      </dgm:t>
    </dgm:pt>
    <dgm:pt modelId="{56C2C20F-34A7-4E9C-893A-E238F1F35A10}">
      <dgm:prSet phldrT="[Tekst]"/>
      <dgm:spPr/>
      <dgm:t>
        <a:bodyPr/>
        <a:lstStyle/>
        <a:p>
          <a:r>
            <a:rPr lang="nl-NL"/>
            <a:t>Gewenste effect</a:t>
          </a:r>
        </a:p>
      </dgm:t>
    </dgm:pt>
    <dgm:pt modelId="{D78AE6D7-5E06-4AE6-8A3A-E72B4983ACEB}" type="parTrans" cxnId="{BC0A6BB6-954F-48FB-8A68-07248A94B87A}">
      <dgm:prSet/>
      <dgm:spPr/>
      <dgm:t>
        <a:bodyPr/>
        <a:lstStyle/>
        <a:p>
          <a:endParaRPr lang="nl-NL"/>
        </a:p>
      </dgm:t>
    </dgm:pt>
    <dgm:pt modelId="{E71F9847-5B40-4852-841B-0EFCABA37653}" type="sibTrans" cxnId="{BC0A6BB6-954F-48FB-8A68-07248A94B87A}">
      <dgm:prSet/>
      <dgm:spPr/>
      <dgm:t>
        <a:bodyPr/>
        <a:lstStyle/>
        <a:p>
          <a:endParaRPr lang="nl-NL"/>
        </a:p>
      </dgm:t>
    </dgm:pt>
    <dgm:pt modelId="{A1FD0F6A-10F6-43C3-8516-48AD3E8A6675}">
      <dgm:prSet phldrT="[Tekst]"/>
      <dgm:spPr/>
      <dgm:t>
        <a:bodyPr/>
        <a:lstStyle/>
        <a:p>
          <a:r>
            <a:rPr lang="nl-NL"/>
            <a:t>“Ik heb mijn productie uitgebreid”</a:t>
          </a:r>
        </a:p>
      </dgm:t>
    </dgm:pt>
    <dgm:pt modelId="{C1E67566-6CF2-4824-A633-AE938AEB8F49}" type="parTrans" cxnId="{7C74D874-E254-49FA-A4B0-EEB7A2724BFA}">
      <dgm:prSet/>
      <dgm:spPr/>
      <dgm:t>
        <a:bodyPr/>
        <a:lstStyle/>
        <a:p>
          <a:endParaRPr lang="nl-NL"/>
        </a:p>
      </dgm:t>
    </dgm:pt>
    <dgm:pt modelId="{E2D7F244-8494-43E4-9437-FDBEE115D3E8}" type="sibTrans" cxnId="{7C74D874-E254-49FA-A4B0-EEB7A2724BFA}">
      <dgm:prSet/>
      <dgm:spPr/>
      <dgm:t>
        <a:bodyPr/>
        <a:lstStyle/>
        <a:p>
          <a:endParaRPr lang="nl-NL"/>
        </a:p>
      </dgm:t>
    </dgm:pt>
    <dgm:pt modelId="{B4772BDA-D8BC-44EC-B879-1C933E0D83BF}">
      <dgm:prSet phldrT="[Tekst]"/>
      <dgm:spPr/>
      <dgm:t>
        <a:bodyPr/>
        <a:lstStyle/>
        <a:p>
          <a:r>
            <a:rPr lang="nl-NL"/>
            <a:t>“Ik kan mijn taxi’s opladen</a:t>
          </a:r>
        </a:p>
      </dgm:t>
    </dgm:pt>
    <dgm:pt modelId="{BBB07161-FA75-4758-85A1-14694094F485}" type="parTrans" cxnId="{546C3195-C9A4-477E-87DC-A82DC52B7195}">
      <dgm:prSet/>
      <dgm:spPr/>
      <dgm:t>
        <a:bodyPr/>
        <a:lstStyle/>
        <a:p>
          <a:endParaRPr lang="nl-NL"/>
        </a:p>
      </dgm:t>
    </dgm:pt>
    <dgm:pt modelId="{46FE0962-304D-4F84-A0B0-914F255A4E20}" type="sibTrans" cxnId="{546C3195-C9A4-477E-87DC-A82DC52B7195}">
      <dgm:prSet/>
      <dgm:spPr/>
      <dgm:t>
        <a:bodyPr/>
        <a:lstStyle/>
        <a:p>
          <a:endParaRPr lang="nl-NL"/>
        </a:p>
      </dgm:t>
    </dgm:pt>
    <dgm:pt modelId="{87693F9A-40F3-4DEF-82B1-4AAC376BDE71}">
      <dgm:prSet phldrT="[Tekst]"/>
      <dgm:spPr/>
      <dgm:t>
        <a:bodyPr/>
        <a:lstStyle/>
        <a:p>
          <a:r>
            <a:rPr lang="nl-NL"/>
            <a:t>“Ik kan mijn aangekochte elektrische auto’s niet opladen”</a:t>
          </a:r>
        </a:p>
      </dgm:t>
    </dgm:pt>
    <dgm:pt modelId="{1D8059E7-899B-40EB-9B01-60153FE35C8A}" type="parTrans" cxnId="{FECFB874-E12B-45E4-9996-F99866E807B4}">
      <dgm:prSet/>
      <dgm:spPr/>
      <dgm:t>
        <a:bodyPr/>
        <a:lstStyle/>
        <a:p>
          <a:endParaRPr lang="nl-NL"/>
        </a:p>
      </dgm:t>
    </dgm:pt>
    <dgm:pt modelId="{F12A8701-D5CA-4337-849F-BE2EA95AF40B}" type="sibTrans" cxnId="{FECFB874-E12B-45E4-9996-F99866E807B4}">
      <dgm:prSet/>
      <dgm:spPr/>
      <dgm:t>
        <a:bodyPr/>
        <a:lstStyle/>
        <a:p>
          <a:endParaRPr lang="nl-NL"/>
        </a:p>
      </dgm:t>
    </dgm:pt>
    <dgm:pt modelId="{B14CEC1C-2279-4F2B-B258-28252F4839E5}" type="pres">
      <dgm:prSet presAssocID="{4AF7CAAD-EFB3-4CB7-82E3-BCC59BE7F2F9}" presName="linearFlow" presStyleCnt="0">
        <dgm:presLayoutVars>
          <dgm:dir/>
          <dgm:animLvl val="lvl"/>
          <dgm:resizeHandles val="exact"/>
        </dgm:presLayoutVars>
      </dgm:prSet>
      <dgm:spPr/>
    </dgm:pt>
    <dgm:pt modelId="{6108A77D-2088-4B4D-8FD0-D754093328DE}" type="pres">
      <dgm:prSet presAssocID="{E44B47C5-8F20-48CF-AD1A-C7CFBED7D05F}" presName="composite" presStyleCnt="0"/>
      <dgm:spPr/>
    </dgm:pt>
    <dgm:pt modelId="{EA411DA1-A607-4A8F-9FD6-387BA0E42312}" type="pres">
      <dgm:prSet presAssocID="{E44B47C5-8F20-48CF-AD1A-C7CFBED7D05F}" presName="parentText" presStyleLbl="alignNode1" presStyleIdx="0" presStyleCnt="3">
        <dgm:presLayoutVars>
          <dgm:chMax val="1"/>
          <dgm:bulletEnabled val="1"/>
        </dgm:presLayoutVars>
      </dgm:prSet>
      <dgm:spPr/>
    </dgm:pt>
    <dgm:pt modelId="{56DBDEE1-D07F-4919-A115-28A6AAEF1915}" type="pres">
      <dgm:prSet presAssocID="{E44B47C5-8F20-48CF-AD1A-C7CFBED7D05F}" presName="descendantText" presStyleLbl="alignAcc1" presStyleIdx="0" presStyleCnt="3">
        <dgm:presLayoutVars>
          <dgm:bulletEnabled val="1"/>
        </dgm:presLayoutVars>
      </dgm:prSet>
      <dgm:spPr/>
    </dgm:pt>
    <dgm:pt modelId="{CA6E7ACF-8A4C-459F-B019-2EBD3476716B}" type="pres">
      <dgm:prSet presAssocID="{97A7801A-A537-456C-931A-44AC326D666D}" presName="sp" presStyleCnt="0"/>
      <dgm:spPr/>
    </dgm:pt>
    <dgm:pt modelId="{717FD631-FFCD-4A66-BE03-AE55DEFF8185}" type="pres">
      <dgm:prSet presAssocID="{5D54240C-7F1A-4EE5-8AF8-097AC7E8E33D}" presName="composite" presStyleCnt="0"/>
      <dgm:spPr/>
    </dgm:pt>
    <dgm:pt modelId="{8226EE77-E21D-41C5-9849-27476F8842BD}" type="pres">
      <dgm:prSet presAssocID="{5D54240C-7F1A-4EE5-8AF8-097AC7E8E33D}" presName="parentText" presStyleLbl="alignNode1" presStyleIdx="1" presStyleCnt="3">
        <dgm:presLayoutVars>
          <dgm:chMax val="1"/>
          <dgm:bulletEnabled val="1"/>
        </dgm:presLayoutVars>
      </dgm:prSet>
      <dgm:spPr/>
    </dgm:pt>
    <dgm:pt modelId="{79ACD577-86D2-4031-8ACE-E62041EDF0EF}" type="pres">
      <dgm:prSet presAssocID="{5D54240C-7F1A-4EE5-8AF8-097AC7E8E33D}" presName="descendantText" presStyleLbl="alignAcc1" presStyleIdx="1" presStyleCnt="3">
        <dgm:presLayoutVars>
          <dgm:bulletEnabled val="1"/>
        </dgm:presLayoutVars>
      </dgm:prSet>
      <dgm:spPr/>
    </dgm:pt>
    <dgm:pt modelId="{53DD3EFA-B6BF-4512-922C-4E0920E2ED6F}" type="pres">
      <dgm:prSet presAssocID="{F29B70C4-6114-415C-9C3C-FF0903580369}" presName="sp" presStyleCnt="0"/>
      <dgm:spPr/>
    </dgm:pt>
    <dgm:pt modelId="{A0EE5DA3-9D3F-4C84-B781-5FD36EA4B3B3}" type="pres">
      <dgm:prSet presAssocID="{56C2C20F-34A7-4E9C-893A-E238F1F35A10}" presName="composite" presStyleCnt="0"/>
      <dgm:spPr/>
    </dgm:pt>
    <dgm:pt modelId="{DF19BA1C-9A98-4D3B-B796-6E1A49C3F7D0}" type="pres">
      <dgm:prSet presAssocID="{56C2C20F-34A7-4E9C-893A-E238F1F35A10}" presName="parentText" presStyleLbl="alignNode1" presStyleIdx="2" presStyleCnt="3">
        <dgm:presLayoutVars>
          <dgm:chMax val="1"/>
          <dgm:bulletEnabled val="1"/>
        </dgm:presLayoutVars>
      </dgm:prSet>
      <dgm:spPr/>
    </dgm:pt>
    <dgm:pt modelId="{7227FB7D-41AB-4B22-A41B-D1C16C761865}" type="pres">
      <dgm:prSet presAssocID="{56C2C20F-34A7-4E9C-893A-E238F1F35A10}" presName="descendantText" presStyleLbl="alignAcc1" presStyleIdx="2" presStyleCnt="3">
        <dgm:presLayoutVars>
          <dgm:bulletEnabled val="1"/>
        </dgm:presLayoutVars>
      </dgm:prSet>
      <dgm:spPr/>
    </dgm:pt>
  </dgm:ptLst>
  <dgm:cxnLst>
    <dgm:cxn modelId="{F089FA0E-5FED-4882-9349-6E62E318CD02}" srcId="{5D54240C-7F1A-4EE5-8AF8-097AC7E8E33D}" destId="{A4B8B555-4C12-4A14-8588-317A515C4D42}" srcOrd="1" destOrd="0" parTransId="{6676A52E-60CA-4C81-9F80-38C33562A8DE}" sibTransId="{81F2CFA8-0545-4200-AF8A-9FC009687780}"/>
    <dgm:cxn modelId="{82C23914-636C-4F58-B237-35EF8A004D89}" type="presOf" srcId="{7C5BF87D-C9AC-434D-8A10-4DDC7393BE86}" destId="{79ACD577-86D2-4031-8ACE-E62041EDF0EF}" srcOrd="0" destOrd="0" presId="urn:microsoft.com/office/officeart/2005/8/layout/chevron2"/>
    <dgm:cxn modelId="{40FC3D1E-02AF-457C-8C46-8DC9FDE6B18D}" type="presOf" srcId="{8312CB6A-FCCA-430C-8261-BFE8238DA1BE}" destId="{56DBDEE1-D07F-4919-A115-28A6AAEF1915}" srcOrd="0" destOrd="0" presId="urn:microsoft.com/office/officeart/2005/8/layout/chevron2"/>
    <dgm:cxn modelId="{CCF2D93B-5F25-4BCF-A371-A955999D02A9}" type="presOf" srcId="{87693F9A-40F3-4DEF-82B1-4AAC376BDE71}" destId="{56DBDEE1-D07F-4919-A115-28A6AAEF1915}" srcOrd="0" destOrd="1" presId="urn:microsoft.com/office/officeart/2005/8/layout/chevron2"/>
    <dgm:cxn modelId="{33602A62-AD0D-476B-A5F1-B3E7CA37DD96}" srcId="{4AF7CAAD-EFB3-4CB7-82E3-BCC59BE7F2F9}" destId="{5D54240C-7F1A-4EE5-8AF8-097AC7E8E33D}" srcOrd="1" destOrd="0" parTransId="{3CB9705B-15CE-43AB-AAF4-57281E38FB78}" sibTransId="{F29B70C4-6114-415C-9C3C-FF0903580369}"/>
    <dgm:cxn modelId="{29F2B16D-A8B2-410D-B54E-45DBEDF21B7D}" type="presOf" srcId="{B4772BDA-D8BC-44EC-B879-1C933E0D83BF}" destId="{7227FB7D-41AB-4B22-A41B-D1C16C761865}" srcOrd="0" destOrd="1" presId="urn:microsoft.com/office/officeart/2005/8/layout/chevron2"/>
    <dgm:cxn modelId="{FECFB874-E12B-45E4-9996-F99866E807B4}" srcId="{E44B47C5-8F20-48CF-AD1A-C7CFBED7D05F}" destId="{87693F9A-40F3-4DEF-82B1-4AAC376BDE71}" srcOrd="1" destOrd="0" parTransId="{1D8059E7-899B-40EB-9B01-60153FE35C8A}" sibTransId="{F12A8701-D5CA-4337-849F-BE2EA95AF40B}"/>
    <dgm:cxn modelId="{7C74D874-E254-49FA-A4B0-EEB7A2724BFA}" srcId="{56C2C20F-34A7-4E9C-893A-E238F1F35A10}" destId="{A1FD0F6A-10F6-43C3-8516-48AD3E8A6675}" srcOrd="0" destOrd="0" parTransId="{C1E67566-6CF2-4824-A633-AE938AEB8F49}" sibTransId="{E2D7F244-8494-43E4-9437-FDBEE115D3E8}"/>
    <dgm:cxn modelId="{16076077-B48D-4B87-88E8-F56B167E6BE5}" srcId="{4AF7CAAD-EFB3-4CB7-82E3-BCC59BE7F2F9}" destId="{E44B47C5-8F20-48CF-AD1A-C7CFBED7D05F}" srcOrd="0" destOrd="0" parTransId="{F3E3E075-7190-4E8E-8669-E4CFFB2F829C}" sibTransId="{97A7801A-A537-456C-931A-44AC326D666D}"/>
    <dgm:cxn modelId="{7B948482-4BAF-433B-A744-9C2375612942}" type="presOf" srcId="{E44B47C5-8F20-48CF-AD1A-C7CFBED7D05F}" destId="{EA411DA1-A607-4A8F-9FD6-387BA0E42312}" srcOrd="0" destOrd="0" presId="urn:microsoft.com/office/officeart/2005/8/layout/chevron2"/>
    <dgm:cxn modelId="{C3A98585-2AC8-4A5A-862A-5C38EEFCD676}" type="presOf" srcId="{5D54240C-7F1A-4EE5-8AF8-097AC7E8E33D}" destId="{8226EE77-E21D-41C5-9849-27476F8842BD}" srcOrd="0" destOrd="0" presId="urn:microsoft.com/office/officeart/2005/8/layout/chevron2"/>
    <dgm:cxn modelId="{546C3195-C9A4-477E-87DC-A82DC52B7195}" srcId="{56C2C20F-34A7-4E9C-893A-E238F1F35A10}" destId="{B4772BDA-D8BC-44EC-B879-1C933E0D83BF}" srcOrd="1" destOrd="0" parTransId="{BBB07161-FA75-4758-85A1-14694094F485}" sibTransId="{46FE0962-304D-4F84-A0B0-914F255A4E20}"/>
    <dgm:cxn modelId="{8E723899-95D6-43E5-BDD0-69EEB1402D29}" type="presOf" srcId="{A1FD0F6A-10F6-43C3-8516-48AD3E8A6675}" destId="{7227FB7D-41AB-4B22-A41B-D1C16C761865}" srcOrd="0" destOrd="0" presId="urn:microsoft.com/office/officeart/2005/8/layout/chevron2"/>
    <dgm:cxn modelId="{46BBC39A-5EED-471A-959D-45DC8465FE23}" srcId="{E44B47C5-8F20-48CF-AD1A-C7CFBED7D05F}" destId="{8312CB6A-FCCA-430C-8261-BFE8238DA1BE}" srcOrd="0" destOrd="0" parTransId="{81566B2A-D839-4833-9D0D-326F317D80F0}" sibTransId="{7BC921FE-4C91-4CB3-B448-B74EA7160C1C}"/>
    <dgm:cxn modelId="{B0EA639B-5754-42BC-B0AF-DF2D1B5C321F}" type="presOf" srcId="{4AF7CAAD-EFB3-4CB7-82E3-BCC59BE7F2F9}" destId="{B14CEC1C-2279-4F2B-B258-28252F4839E5}" srcOrd="0" destOrd="0" presId="urn:microsoft.com/office/officeart/2005/8/layout/chevron2"/>
    <dgm:cxn modelId="{BC0A6BB6-954F-48FB-8A68-07248A94B87A}" srcId="{4AF7CAAD-EFB3-4CB7-82E3-BCC59BE7F2F9}" destId="{56C2C20F-34A7-4E9C-893A-E238F1F35A10}" srcOrd="2" destOrd="0" parTransId="{D78AE6D7-5E06-4AE6-8A3A-E72B4983ACEB}" sibTransId="{E71F9847-5B40-4852-841B-0EFCABA37653}"/>
    <dgm:cxn modelId="{EE6FCDD3-8CC9-4590-80F6-ECD3CE785B0B}" type="presOf" srcId="{A4B8B555-4C12-4A14-8588-317A515C4D42}" destId="{79ACD577-86D2-4031-8ACE-E62041EDF0EF}" srcOrd="0" destOrd="1" presId="urn:microsoft.com/office/officeart/2005/8/layout/chevron2"/>
    <dgm:cxn modelId="{62BB6DD6-A8AA-4E4E-9B1C-CDD9AB36800F}" type="presOf" srcId="{56C2C20F-34A7-4E9C-893A-E238F1F35A10}" destId="{DF19BA1C-9A98-4D3B-B796-6E1A49C3F7D0}" srcOrd="0" destOrd="0" presId="urn:microsoft.com/office/officeart/2005/8/layout/chevron2"/>
    <dgm:cxn modelId="{59782EDC-9542-4B02-8AE8-16767A53C73C}" srcId="{5D54240C-7F1A-4EE5-8AF8-097AC7E8E33D}" destId="{7C5BF87D-C9AC-434D-8A10-4DDC7393BE86}" srcOrd="0" destOrd="0" parTransId="{681FA5F1-C26B-4B03-A2FD-D7249244195D}" sibTransId="{614A9033-F6D2-405A-A7BA-0010055FC245}"/>
    <dgm:cxn modelId="{D818FF16-53B5-4908-967C-FF99F835F98D}" type="presParOf" srcId="{B14CEC1C-2279-4F2B-B258-28252F4839E5}" destId="{6108A77D-2088-4B4D-8FD0-D754093328DE}" srcOrd="0" destOrd="0" presId="urn:microsoft.com/office/officeart/2005/8/layout/chevron2"/>
    <dgm:cxn modelId="{5E343997-8404-463A-A529-F57A1567BEBE}" type="presParOf" srcId="{6108A77D-2088-4B4D-8FD0-D754093328DE}" destId="{EA411DA1-A607-4A8F-9FD6-387BA0E42312}" srcOrd="0" destOrd="0" presId="urn:microsoft.com/office/officeart/2005/8/layout/chevron2"/>
    <dgm:cxn modelId="{F3BEDABA-8BF6-43C3-BDD7-40749FF0CDA6}" type="presParOf" srcId="{6108A77D-2088-4B4D-8FD0-D754093328DE}" destId="{56DBDEE1-D07F-4919-A115-28A6AAEF1915}" srcOrd="1" destOrd="0" presId="urn:microsoft.com/office/officeart/2005/8/layout/chevron2"/>
    <dgm:cxn modelId="{CD1AE50D-9AA5-47C1-88ED-D194523227F8}" type="presParOf" srcId="{B14CEC1C-2279-4F2B-B258-28252F4839E5}" destId="{CA6E7ACF-8A4C-459F-B019-2EBD3476716B}" srcOrd="1" destOrd="0" presId="urn:microsoft.com/office/officeart/2005/8/layout/chevron2"/>
    <dgm:cxn modelId="{1C7FF0F1-9B5F-40E1-9E54-AC096DBDA04F}" type="presParOf" srcId="{B14CEC1C-2279-4F2B-B258-28252F4839E5}" destId="{717FD631-FFCD-4A66-BE03-AE55DEFF8185}" srcOrd="2" destOrd="0" presId="urn:microsoft.com/office/officeart/2005/8/layout/chevron2"/>
    <dgm:cxn modelId="{485B9D2B-7FB2-424A-9E1D-A10D9FB32A5A}" type="presParOf" srcId="{717FD631-FFCD-4A66-BE03-AE55DEFF8185}" destId="{8226EE77-E21D-41C5-9849-27476F8842BD}" srcOrd="0" destOrd="0" presId="urn:microsoft.com/office/officeart/2005/8/layout/chevron2"/>
    <dgm:cxn modelId="{78020375-17AB-414F-AC99-EF00141B36AF}" type="presParOf" srcId="{717FD631-FFCD-4A66-BE03-AE55DEFF8185}" destId="{79ACD577-86D2-4031-8ACE-E62041EDF0EF}" srcOrd="1" destOrd="0" presId="urn:microsoft.com/office/officeart/2005/8/layout/chevron2"/>
    <dgm:cxn modelId="{4E28EC1E-369B-46F0-9DF0-EBA59CFF75B8}" type="presParOf" srcId="{B14CEC1C-2279-4F2B-B258-28252F4839E5}" destId="{53DD3EFA-B6BF-4512-922C-4E0920E2ED6F}" srcOrd="3" destOrd="0" presId="urn:microsoft.com/office/officeart/2005/8/layout/chevron2"/>
    <dgm:cxn modelId="{E2C5D730-C56D-4071-809B-85AE4CA44E5B}" type="presParOf" srcId="{B14CEC1C-2279-4F2B-B258-28252F4839E5}" destId="{A0EE5DA3-9D3F-4C84-B781-5FD36EA4B3B3}" srcOrd="4" destOrd="0" presId="urn:microsoft.com/office/officeart/2005/8/layout/chevron2"/>
    <dgm:cxn modelId="{EC14B462-0171-4C8D-875A-96474D98B36D}" type="presParOf" srcId="{A0EE5DA3-9D3F-4C84-B781-5FD36EA4B3B3}" destId="{DF19BA1C-9A98-4D3B-B796-6E1A49C3F7D0}" srcOrd="0" destOrd="0" presId="urn:microsoft.com/office/officeart/2005/8/layout/chevron2"/>
    <dgm:cxn modelId="{49CBABB3-331E-4AC7-B97A-1168BB43B993}" type="presParOf" srcId="{A0EE5DA3-9D3F-4C84-B781-5FD36EA4B3B3}" destId="{7227FB7D-41AB-4B22-A41B-D1C16C76186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11DA1-A607-4A8F-9FD6-387BA0E42312}">
      <dsp:nvSpPr>
        <dsp:cNvPr id="0" name=""/>
        <dsp:cNvSpPr/>
      </dsp:nvSpPr>
      <dsp:spPr>
        <a:xfrm rot="5400000">
          <a:off x="-311576" y="311729"/>
          <a:ext cx="2077177" cy="145402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a:t>Probleem</a:t>
          </a:r>
        </a:p>
      </dsp:txBody>
      <dsp:txXfrm rot="-5400000">
        <a:off x="2" y="727164"/>
        <a:ext cx="1454023" cy="623154"/>
      </dsp:txXfrm>
    </dsp:sp>
    <dsp:sp modelId="{56DBDEE1-D07F-4919-A115-28A6AAEF1915}">
      <dsp:nvSpPr>
        <dsp:cNvPr id="0" name=""/>
        <dsp:cNvSpPr/>
      </dsp:nvSpPr>
      <dsp:spPr>
        <a:xfrm rot="5400000">
          <a:off x="3099929" y="-1645752"/>
          <a:ext cx="1350165" cy="46419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nl-NL" sz="1900" kern="1200"/>
            <a:t>“Ik kan geen extra productiehal bouwen omdat ik geen aansluiting krijg”</a:t>
          </a:r>
        </a:p>
        <a:p>
          <a:pPr marL="171450" lvl="1" indent="-171450" algn="l" defTabSz="844550">
            <a:lnSpc>
              <a:spcPct val="90000"/>
            </a:lnSpc>
            <a:spcBef>
              <a:spcPct val="0"/>
            </a:spcBef>
            <a:spcAft>
              <a:spcPct val="15000"/>
            </a:spcAft>
            <a:buChar char="•"/>
          </a:pPr>
          <a:r>
            <a:rPr lang="nl-NL" sz="1900" kern="1200"/>
            <a:t>“Ik kan mijn aangekochte elektrische auto’s niet opladen”</a:t>
          </a:r>
        </a:p>
      </dsp:txBody>
      <dsp:txXfrm rot="-5400000">
        <a:off x="1454024" y="66063"/>
        <a:ext cx="4576066" cy="1218345"/>
      </dsp:txXfrm>
    </dsp:sp>
    <dsp:sp modelId="{8226EE77-E21D-41C5-9849-27476F8842BD}">
      <dsp:nvSpPr>
        <dsp:cNvPr id="0" name=""/>
        <dsp:cNvSpPr/>
      </dsp:nvSpPr>
      <dsp:spPr>
        <a:xfrm rot="5400000">
          <a:off x="-311576" y="2198750"/>
          <a:ext cx="2077177" cy="145402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a:t>Oplossing</a:t>
          </a:r>
        </a:p>
      </dsp:txBody>
      <dsp:txXfrm rot="-5400000">
        <a:off x="2" y="2614185"/>
        <a:ext cx="1454023" cy="623154"/>
      </dsp:txXfrm>
    </dsp:sp>
    <dsp:sp modelId="{79ACD577-86D2-4031-8ACE-E62041EDF0EF}">
      <dsp:nvSpPr>
        <dsp:cNvPr id="0" name=""/>
        <dsp:cNvSpPr/>
      </dsp:nvSpPr>
      <dsp:spPr>
        <a:xfrm rot="5400000">
          <a:off x="3099929" y="241268"/>
          <a:ext cx="1350165" cy="46419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nl-NL" sz="1900" kern="1200"/>
            <a:t>Individueel: Energiebesparing</a:t>
          </a:r>
        </a:p>
        <a:p>
          <a:pPr marL="171450" lvl="1" indent="-171450" algn="l" defTabSz="844550">
            <a:lnSpc>
              <a:spcPct val="90000"/>
            </a:lnSpc>
            <a:spcBef>
              <a:spcPct val="0"/>
            </a:spcBef>
            <a:spcAft>
              <a:spcPct val="15000"/>
            </a:spcAft>
            <a:buChar char="•"/>
          </a:pPr>
          <a:r>
            <a:rPr lang="nl-NL" sz="1900" kern="1200"/>
            <a:t>Collectief: Directe lijn/ energy hub</a:t>
          </a:r>
        </a:p>
      </dsp:txBody>
      <dsp:txXfrm rot="-5400000">
        <a:off x="1454024" y="1953083"/>
        <a:ext cx="4576066" cy="1218345"/>
      </dsp:txXfrm>
    </dsp:sp>
    <dsp:sp modelId="{DF19BA1C-9A98-4D3B-B796-6E1A49C3F7D0}">
      <dsp:nvSpPr>
        <dsp:cNvPr id="0" name=""/>
        <dsp:cNvSpPr/>
      </dsp:nvSpPr>
      <dsp:spPr>
        <a:xfrm rot="5400000">
          <a:off x="-311576" y="4085771"/>
          <a:ext cx="2077177" cy="145402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kern="1200"/>
            <a:t>Gewenste effect</a:t>
          </a:r>
        </a:p>
      </dsp:txBody>
      <dsp:txXfrm rot="-5400000">
        <a:off x="2" y="4501206"/>
        <a:ext cx="1454023" cy="623154"/>
      </dsp:txXfrm>
    </dsp:sp>
    <dsp:sp modelId="{7227FB7D-41AB-4B22-A41B-D1C16C761865}">
      <dsp:nvSpPr>
        <dsp:cNvPr id="0" name=""/>
        <dsp:cNvSpPr/>
      </dsp:nvSpPr>
      <dsp:spPr>
        <a:xfrm rot="5400000">
          <a:off x="3099929" y="2128289"/>
          <a:ext cx="1350165" cy="464197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nl-NL" sz="1900" kern="1200"/>
            <a:t>“Ik heb mijn productie uitgebreid”</a:t>
          </a:r>
        </a:p>
        <a:p>
          <a:pPr marL="171450" lvl="1" indent="-171450" algn="l" defTabSz="844550">
            <a:lnSpc>
              <a:spcPct val="90000"/>
            </a:lnSpc>
            <a:spcBef>
              <a:spcPct val="0"/>
            </a:spcBef>
            <a:spcAft>
              <a:spcPct val="15000"/>
            </a:spcAft>
            <a:buChar char="•"/>
          </a:pPr>
          <a:r>
            <a:rPr lang="nl-NL" sz="1900" kern="1200"/>
            <a:t>“Ik kan mijn taxi’s opladen</a:t>
          </a:r>
        </a:p>
      </dsp:txBody>
      <dsp:txXfrm rot="-5400000">
        <a:off x="1454024" y="3840104"/>
        <a:ext cx="4576066" cy="12183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D7A7D-36A0-4812-806B-432E5D1E73F5}" type="datetimeFigureOut">
              <a:rPr lang="nl-NL" smtClean="0"/>
              <a:t>18-1-2024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2AD60-E86F-40A6-8CDC-1190B4B0A853}" type="slidenum">
              <a:rPr lang="nl-NL" smtClean="0"/>
              <a:t>‹nr.›</a:t>
            </a:fld>
            <a:endParaRPr lang="nl-NL"/>
          </a:p>
        </p:txBody>
      </p:sp>
    </p:spTree>
    <p:extLst>
      <p:ext uri="{BB962C8B-B14F-4D97-AF65-F5344CB8AC3E}">
        <p14:creationId xmlns:p14="http://schemas.microsoft.com/office/powerpoint/2010/main" val="572172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772AD60-E86F-40A6-8CDC-1190B4B0A853}" type="slidenum">
              <a:rPr lang="nl-NL" smtClean="0"/>
              <a:t>2</a:t>
            </a:fld>
            <a:endParaRPr lang="nl-NL"/>
          </a:p>
        </p:txBody>
      </p:sp>
    </p:spTree>
    <p:extLst>
      <p:ext uri="{BB962C8B-B14F-4D97-AF65-F5344CB8AC3E}">
        <p14:creationId xmlns:p14="http://schemas.microsoft.com/office/powerpoint/2010/main" val="747424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Cases zijn aangeleverd door Transitiemakers: Lisa van Hout</a:t>
            </a:r>
          </a:p>
          <a:p>
            <a:endParaRPr lang="nl-NL" dirty="0"/>
          </a:p>
          <a:p>
            <a:r>
              <a:rPr lang="nl-NL" dirty="0"/>
              <a:t>Een warmtebatterij bestaat niet. Warmte-opslag wel </a:t>
            </a:r>
            <a:r>
              <a:rPr lang="nl-NL" dirty="0">
                <a:sym typeface="Wingdings" panose="05000000000000000000" pitchFamily="2" charset="2"/>
              </a:rPr>
              <a:t></a:t>
            </a:r>
            <a:endParaRPr lang="nl-NL" dirty="0"/>
          </a:p>
        </p:txBody>
      </p:sp>
      <p:sp>
        <p:nvSpPr>
          <p:cNvPr id="4" name="Tijdelijke aanduiding voor dianummer 3"/>
          <p:cNvSpPr>
            <a:spLocks noGrp="1"/>
          </p:cNvSpPr>
          <p:nvPr>
            <p:ph type="sldNum" sz="quarter" idx="5"/>
          </p:nvPr>
        </p:nvSpPr>
        <p:spPr/>
        <p:txBody>
          <a:bodyPr/>
          <a:lstStyle/>
          <a:p>
            <a:fld id="{6772AD60-E86F-40A6-8CDC-1190B4B0A853}" type="slidenum">
              <a:rPr lang="nl-NL" smtClean="0"/>
              <a:t>16</a:t>
            </a:fld>
            <a:endParaRPr lang="nl-NL"/>
          </a:p>
        </p:txBody>
      </p:sp>
    </p:spTree>
    <p:extLst>
      <p:ext uri="{BB962C8B-B14F-4D97-AF65-F5344CB8AC3E}">
        <p14:creationId xmlns:p14="http://schemas.microsoft.com/office/powerpoint/2010/main" val="414844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Nog een nieuwe slide toevoegen met meer info voor mensen die verder willen lezen?</a:t>
            </a:r>
          </a:p>
        </p:txBody>
      </p:sp>
      <p:sp>
        <p:nvSpPr>
          <p:cNvPr id="4" name="Tijdelijke aanduiding voor dianummer 3"/>
          <p:cNvSpPr>
            <a:spLocks noGrp="1"/>
          </p:cNvSpPr>
          <p:nvPr>
            <p:ph type="sldNum" sz="quarter" idx="5"/>
          </p:nvPr>
        </p:nvSpPr>
        <p:spPr/>
        <p:txBody>
          <a:bodyPr/>
          <a:lstStyle/>
          <a:p>
            <a:fld id="{6772AD60-E86F-40A6-8CDC-1190B4B0A853}" type="slidenum">
              <a:rPr lang="nl-NL" smtClean="0"/>
              <a:t>17</a:t>
            </a:fld>
            <a:endParaRPr lang="nl-NL"/>
          </a:p>
        </p:txBody>
      </p:sp>
    </p:spTree>
    <p:extLst>
      <p:ext uri="{BB962C8B-B14F-4D97-AF65-F5344CB8AC3E}">
        <p14:creationId xmlns:p14="http://schemas.microsoft.com/office/powerpoint/2010/main" val="253138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mis hier nog de stap naar ‘</a:t>
            </a:r>
            <a:r>
              <a:rPr lang="nl-NL" dirty="0" err="1"/>
              <a:t>transportschaarste</a:t>
            </a:r>
            <a:r>
              <a:rPr lang="nl-NL" dirty="0"/>
              <a:t>’. Ook als er (bijna) nooit fysieke netcongestie is, kan er wel schaarste zijn vanuit de netbeheerder. Jasmijn heeft dit in haar kennisdossier mooi uitgewerkt.</a:t>
            </a:r>
          </a:p>
        </p:txBody>
      </p:sp>
      <p:sp>
        <p:nvSpPr>
          <p:cNvPr id="4" name="Tijdelijke aanduiding voor dianummer 3"/>
          <p:cNvSpPr>
            <a:spLocks noGrp="1"/>
          </p:cNvSpPr>
          <p:nvPr>
            <p:ph type="sldNum" sz="quarter" idx="5"/>
          </p:nvPr>
        </p:nvSpPr>
        <p:spPr/>
        <p:txBody>
          <a:bodyPr/>
          <a:lstStyle/>
          <a:p>
            <a:fld id="{6772AD60-E86F-40A6-8CDC-1190B4B0A853}" type="slidenum">
              <a:rPr lang="nl-NL" smtClean="0"/>
              <a:t>3</a:t>
            </a:fld>
            <a:endParaRPr lang="nl-NL"/>
          </a:p>
        </p:txBody>
      </p:sp>
    </p:spTree>
    <p:extLst>
      <p:ext uri="{BB962C8B-B14F-4D97-AF65-F5344CB8AC3E}">
        <p14:creationId xmlns:p14="http://schemas.microsoft.com/office/powerpoint/2010/main" val="254885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6772AD60-E86F-40A6-8CDC-1190B4B0A853}" type="slidenum">
              <a:rPr lang="nl-NL" smtClean="0"/>
              <a:t>4</a:t>
            </a:fld>
            <a:endParaRPr lang="nl-NL"/>
          </a:p>
        </p:txBody>
      </p:sp>
    </p:spTree>
    <p:extLst>
      <p:ext uri="{BB962C8B-B14F-4D97-AF65-F5344CB8AC3E}">
        <p14:creationId xmlns:p14="http://schemas.microsoft.com/office/powerpoint/2010/main" val="103850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6772AD60-E86F-40A6-8CDC-1190B4B0A853}" type="slidenum">
              <a:rPr lang="nl-NL" smtClean="0"/>
              <a:t>5</a:t>
            </a:fld>
            <a:endParaRPr lang="nl-NL"/>
          </a:p>
        </p:txBody>
      </p:sp>
    </p:spTree>
    <p:extLst>
      <p:ext uri="{BB962C8B-B14F-4D97-AF65-F5344CB8AC3E}">
        <p14:creationId xmlns:p14="http://schemas.microsoft.com/office/powerpoint/2010/main" val="193105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772AD60-E86F-40A6-8CDC-1190B4B0A853}" type="slidenum">
              <a:rPr lang="nl-NL" smtClean="0"/>
              <a:t>6</a:t>
            </a:fld>
            <a:endParaRPr lang="nl-NL"/>
          </a:p>
        </p:txBody>
      </p:sp>
    </p:spTree>
    <p:extLst>
      <p:ext uri="{BB962C8B-B14F-4D97-AF65-F5344CB8AC3E}">
        <p14:creationId xmlns:p14="http://schemas.microsoft.com/office/powerpoint/2010/main" val="2385913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772AD60-E86F-40A6-8CDC-1190B4B0A853}" type="slidenum">
              <a:rPr lang="nl-NL" smtClean="0"/>
              <a:t>7</a:t>
            </a:fld>
            <a:endParaRPr lang="nl-NL"/>
          </a:p>
        </p:txBody>
      </p:sp>
    </p:spTree>
    <p:extLst>
      <p:ext uri="{BB962C8B-B14F-4D97-AF65-F5344CB8AC3E}">
        <p14:creationId xmlns:p14="http://schemas.microsoft.com/office/powerpoint/2010/main" val="109087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6772AD60-E86F-40A6-8CDC-1190B4B0A853}" type="slidenum">
              <a:rPr lang="nl-NL" smtClean="0"/>
              <a:t>8</a:t>
            </a:fld>
            <a:endParaRPr lang="nl-NL"/>
          </a:p>
        </p:txBody>
      </p:sp>
    </p:spTree>
    <p:extLst>
      <p:ext uri="{BB962C8B-B14F-4D97-AF65-F5344CB8AC3E}">
        <p14:creationId xmlns:p14="http://schemas.microsoft.com/office/powerpoint/2010/main" val="81094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6772AD60-E86F-40A6-8CDC-1190B4B0A853}" type="slidenum">
              <a:rPr lang="nl-NL" smtClean="0"/>
              <a:t>11</a:t>
            </a:fld>
            <a:endParaRPr lang="nl-NL"/>
          </a:p>
        </p:txBody>
      </p:sp>
    </p:spTree>
    <p:extLst>
      <p:ext uri="{BB962C8B-B14F-4D97-AF65-F5344CB8AC3E}">
        <p14:creationId xmlns:p14="http://schemas.microsoft.com/office/powerpoint/2010/main" val="280063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heb er moeite mee als je alle collectieve oplossingen meteen een </a:t>
            </a:r>
            <a:r>
              <a:rPr lang="nl-NL" dirty="0" err="1"/>
              <a:t>energiehub</a:t>
            </a:r>
            <a:r>
              <a:rPr lang="nl-NL" dirty="0"/>
              <a:t> noemt. Ik zou een directe lijn niet meteen een hub noemen. Mijn advies zou zijn om hier iets meer smaken te onderscheiden.</a:t>
            </a:r>
          </a:p>
          <a:p>
            <a:r>
              <a:rPr lang="nl-NL" dirty="0"/>
              <a:t>En zou nog even noemen dat veel wetgeving in ontwikkeling is. Dus dat nu nog niet alles kan, maar dat er wel veel aan zit te komen.</a:t>
            </a:r>
          </a:p>
        </p:txBody>
      </p:sp>
      <p:sp>
        <p:nvSpPr>
          <p:cNvPr id="4" name="Tijdelijke aanduiding voor dianummer 3"/>
          <p:cNvSpPr>
            <a:spLocks noGrp="1"/>
          </p:cNvSpPr>
          <p:nvPr>
            <p:ph type="sldNum" sz="quarter" idx="5"/>
          </p:nvPr>
        </p:nvSpPr>
        <p:spPr/>
        <p:txBody>
          <a:bodyPr/>
          <a:lstStyle/>
          <a:p>
            <a:fld id="{6772AD60-E86F-40A6-8CDC-1190B4B0A853}" type="slidenum">
              <a:rPr lang="nl-NL" smtClean="0"/>
              <a:t>12</a:t>
            </a:fld>
            <a:endParaRPr lang="nl-NL"/>
          </a:p>
        </p:txBody>
      </p:sp>
    </p:spTree>
    <p:extLst>
      <p:ext uri="{BB962C8B-B14F-4D97-AF65-F5344CB8AC3E}">
        <p14:creationId xmlns:p14="http://schemas.microsoft.com/office/powerpoint/2010/main" val="551242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F0C762DB-B2F0-4187-AA15-7D64AA754DB4}"/>
              </a:ext>
            </a:extLst>
          </p:cNvPr>
          <p:cNvSpPr/>
          <p:nvPr userDrawn="1"/>
        </p:nvSpPr>
        <p:spPr>
          <a:xfrm>
            <a:off x="0" y="6762750"/>
            <a:ext cx="12192000" cy="95250"/>
          </a:xfrm>
          <a:prstGeom prst="rect">
            <a:avLst/>
          </a:prstGeom>
          <a:gradFill>
            <a:gsLst>
              <a:gs pos="0">
                <a:schemeClr val="accent1"/>
              </a:gs>
              <a:gs pos="100000">
                <a:srgbClr val="D86D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16BA9C54-C3BD-48FF-9E8C-8652038290B9}"/>
              </a:ext>
            </a:extLst>
          </p:cNvPr>
          <p:cNvSpPr/>
          <p:nvPr userDrawn="1"/>
        </p:nvSpPr>
        <p:spPr>
          <a:xfrm>
            <a:off x="0" y="3571876"/>
            <a:ext cx="12192000" cy="8739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8F0AD81E-5FC2-4A89-AB74-BA625CF6D0F0}"/>
              </a:ext>
            </a:extLst>
          </p:cNvPr>
          <p:cNvSpPr/>
          <p:nvPr userDrawn="1"/>
        </p:nvSpPr>
        <p:spPr>
          <a:xfrm>
            <a:off x="0" y="3111502"/>
            <a:ext cx="12192000" cy="4603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0A9F0770-F042-4D92-9E5C-681117A299D2}"/>
              </a:ext>
            </a:extLst>
          </p:cNvPr>
          <p:cNvSpPr/>
          <p:nvPr userDrawn="1"/>
        </p:nvSpPr>
        <p:spPr>
          <a:xfrm>
            <a:off x="0" y="0"/>
            <a:ext cx="12192000" cy="3114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Logo">
            <a:extLst>
              <a:ext uri="{FF2B5EF4-FFF2-40B4-BE49-F238E27FC236}">
                <a16:creationId xmlns:a16="http://schemas.microsoft.com/office/drawing/2014/main" id="{0F546202-BC06-4C86-B864-8787B2F373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0787" y="762862"/>
            <a:ext cx="4510426" cy="1585776"/>
          </a:xfrm>
          <a:prstGeom prst="rect">
            <a:avLst/>
          </a:prstGeom>
        </p:spPr>
      </p:pic>
      <p:sp>
        <p:nvSpPr>
          <p:cNvPr id="16" name="Tijdelijke aanduiding voor afbeelding 15">
            <a:extLst>
              <a:ext uri="{FF2B5EF4-FFF2-40B4-BE49-F238E27FC236}">
                <a16:creationId xmlns:a16="http://schemas.microsoft.com/office/drawing/2014/main" id="{039CBEFC-65B3-4663-8AB4-3FDFFDCB66BE}"/>
              </a:ext>
            </a:extLst>
          </p:cNvPr>
          <p:cNvSpPr>
            <a:spLocks noGrp="1"/>
          </p:cNvSpPr>
          <p:nvPr>
            <p:ph type="pic" sz="quarter" idx="10"/>
          </p:nvPr>
        </p:nvSpPr>
        <p:spPr>
          <a:xfrm>
            <a:off x="0" y="4445794"/>
            <a:ext cx="12192000" cy="2316956"/>
          </a:xfrm>
        </p:spPr>
        <p:txBody>
          <a:bodyPr/>
          <a:lstStyle/>
          <a:p>
            <a:r>
              <a:rPr lang="nl-NL"/>
              <a:t>Klik op het pictogram als u een afbeelding wilt toevoegen</a:t>
            </a:r>
          </a:p>
        </p:txBody>
      </p:sp>
      <p:sp>
        <p:nvSpPr>
          <p:cNvPr id="3" name="Ondertitel 2">
            <a:extLst>
              <a:ext uri="{FF2B5EF4-FFF2-40B4-BE49-F238E27FC236}">
                <a16:creationId xmlns:a16="http://schemas.microsoft.com/office/drawing/2014/main" id="{4CCB43A1-9FA9-4236-A828-263DBBAA6BF5}"/>
              </a:ext>
            </a:extLst>
          </p:cNvPr>
          <p:cNvSpPr>
            <a:spLocks noGrp="1"/>
          </p:cNvSpPr>
          <p:nvPr>
            <p:ph type="subTitle" idx="1" hasCustomPrompt="1"/>
          </p:nvPr>
        </p:nvSpPr>
        <p:spPr>
          <a:xfrm>
            <a:off x="0" y="3173841"/>
            <a:ext cx="12192000" cy="306454"/>
          </a:xfrm>
        </p:spPr>
        <p:txBody>
          <a:bodyPr bIns="0" anchor="ctr" anchorCtr="0">
            <a:noAutofit/>
          </a:bodyPr>
          <a:lstStyle>
            <a:lvl1pPr marL="0" indent="0" algn="ctr">
              <a:lnSpc>
                <a:spcPct val="100000"/>
              </a:lnSpc>
              <a:buNone/>
              <a:defRPr sz="150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Door: Naam Achternaam</a:t>
            </a:r>
          </a:p>
        </p:txBody>
      </p:sp>
      <p:sp>
        <p:nvSpPr>
          <p:cNvPr id="2" name="Titel 1">
            <a:extLst>
              <a:ext uri="{FF2B5EF4-FFF2-40B4-BE49-F238E27FC236}">
                <a16:creationId xmlns:a16="http://schemas.microsoft.com/office/drawing/2014/main" id="{9877A3C1-0A65-4C0D-8D4E-E5B1DC21C1B2}"/>
              </a:ext>
            </a:extLst>
          </p:cNvPr>
          <p:cNvSpPr>
            <a:spLocks noGrp="1"/>
          </p:cNvSpPr>
          <p:nvPr>
            <p:ph type="ctrTitle" hasCustomPrompt="1"/>
          </p:nvPr>
        </p:nvSpPr>
        <p:spPr>
          <a:xfrm>
            <a:off x="0" y="3784270"/>
            <a:ext cx="12192000" cy="449129"/>
          </a:xfrm>
        </p:spPr>
        <p:txBody>
          <a:bodyPr anchor="ctr" anchorCtr="0">
            <a:noAutofit/>
          </a:bodyPr>
          <a:lstStyle>
            <a:lvl1pPr algn="ctr">
              <a:lnSpc>
                <a:spcPct val="100000"/>
              </a:lnSpc>
              <a:defRPr sz="2500" b="1">
                <a:solidFill>
                  <a:srgbClr val="FFFFFF"/>
                </a:solidFill>
              </a:defRPr>
            </a:lvl1pPr>
          </a:lstStyle>
          <a:p>
            <a:r>
              <a:rPr lang="nl-NL"/>
              <a:t>Naam van de presentatie</a:t>
            </a:r>
          </a:p>
        </p:txBody>
      </p:sp>
    </p:spTree>
    <p:extLst>
      <p:ext uri="{BB962C8B-B14F-4D97-AF65-F5344CB8AC3E}">
        <p14:creationId xmlns:p14="http://schemas.microsoft.com/office/powerpoint/2010/main" val="2550113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to +  tekst in kader">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88290BD4-BA59-424F-BD82-25C7659A4556}"/>
              </a:ext>
            </a:extLst>
          </p:cNvPr>
          <p:cNvSpPr>
            <a:spLocks noGrp="1"/>
          </p:cNvSpPr>
          <p:nvPr>
            <p:ph type="pic" sz="quarter" idx="11"/>
          </p:nvPr>
        </p:nvSpPr>
        <p:spPr>
          <a:xfrm>
            <a:off x="0" y="0"/>
            <a:ext cx="12192000" cy="5851525"/>
          </a:xfrm>
        </p:spPr>
        <p:txBody>
          <a:bodyPr/>
          <a:lstStyle/>
          <a:p>
            <a:r>
              <a:rPr lang="nl-NL"/>
              <a:t>Klik op het pictogram als u een afbeelding wilt toevoegen</a:t>
            </a:r>
          </a:p>
        </p:txBody>
      </p:sp>
      <p:sp>
        <p:nvSpPr>
          <p:cNvPr id="2" name="Titel 1">
            <a:extLst>
              <a:ext uri="{FF2B5EF4-FFF2-40B4-BE49-F238E27FC236}">
                <a16:creationId xmlns:a16="http://schemas.microsoft.com/office/drawing/2014/main" id="{3D14C2F9-34F1-400F-B629-EAEF32EAEAA4}"/>
              </a:ext>
            </a:extLst>
          </p:cNvPr>
          <p:cNvSpPr>
            <a:spLocks noGrp="1"/>
          </p:cNvSpPr>
          <p:nvPr>
            <p:ph type="title" hasCustomPrompt="1"/>
          </p:nvPr>
        </p:nvSpPr>
        <p:spPr>
          <a:xfrm>
            <a:off x="911225" y="791966"/>
            <a:ext cx="4188313" cy="1740219"/>
          </a:xfrm>
          <a:noFill/>
        </p:spPr>
        <p:txBody>
          <a:bodyPr lIns="396000" tIns="540000" anchor="t" anchorCtr="0"/>
          <a:lstStyle>
            <a:lvl1pPr>
              <a:lnSpc>
                <a:spcPct val="100000"/>
              </a:lnSpc>
              <a:defRPr>
                <a:solidFill>
                  <a:schemeClr val="accent1"/>
                </a:solidFill>
              </a:defRPr>
            </a:lvl1pPr>
          </a:lstStyle>
          <a:p>
            <a:r>
              <a:rPr lang="nl-NL"/>
              <a:t>Titel</a:t>
            </a:r>
          </a:p>
        </p:txBody>
      </p:sp>
      <p:sp>
        <p:nvSpPr>
          <p:cNvPr id="3" name="Tijdelijke aanduiding voor voettekst 2">
            <a:extLst>
              <a:ext uri="{FF2B5EF4-FFF2-40B4-BE49-F238E27FC236}">
                <a16:creationId xmlns:a16="http://schemas.microsoft.com/office/drawing/2014/main" id="{6B932C38-D1CC-4235-A06B-8458825865B2}"/>
              </a:ext>
            </a:extLst>
          </p:cNvPr>
          <p:cNvSpPr>
            <a:spLocks noGrp="1"/>
          </p:cNvSpPr>
          <p:nvPr>
            <p:ph type="ftr" sz="quarter" idx="10"/>
          </p:nvPr>
        </p:nvSpPr>
        <p:spPr/>
        <p:txBody>
          <a:bodyPr/>
          <a:lstStyle/>
          <a:p>
            <a:r>
              <a:rPr lang="nl-NL"/>
              <a:t>www.pvbnederland.nl</a:t>
            </a:r>
          </a:p>
        </p:txBody>
      </p:sp>
      <p:sp>
        <p:nvSpPr>
          <p:cNvPr id="9" name="Tijdelijke aanduiding voor inhoud 8">
            <a:extLst>
              <a:ext uri="{FF2B5EF4-FFF2-40B4-BE49-F238E27FC236}">
                <a16:creationId xmlns:a16="http://schemas.microsoft.com/office/drawing/2014/main" id="{286DF9EE-A863-4A36-BDA4-EB330B047F1A}"/>
              </a:ext>
            </a:extLst>
          </p:cNvPr>
          <p:cNvSpPr>
            <a:spLocks noGrp="1"/>
          </p:cNvSpPr>
          <p:nvPr>
            <p:ph sz="quarter" idx="12" hasCustomPrompt="1"/>
          </p:nvPr>
        </p:nvSpPr>
        <p:spPr>
          <a:xfrm>
            <a:off x="911225" y="2532185"/>
            <a:ext cx="4188313" cy="2755900"/>
          </a:xfrm>
          <a:noFill/>
        </p:spPr>
        <p:txBody>
          <a:bodyPr lIns="396000" tIns="108000"/>
          <a:lstStyle>
            <a:lvl1pPr marL="0" indent="0">
              <a:lnSpc>
                <a:spcPct val="155000"/>
              </a:lnSpc>
              <a:buNone/>
              <a:defRPr/>
            </a:lvl1pPr>
          </a:lstStyle>
          <a:p>
            <a:pPr lvl="0"/>
            <a:r>
              <a:rPr lang="nl-NL"/>
              <a:t>Tekst</a:t>
            </a:r>
          </a:p>
        </p:txBody>
      </p:sp>
    </p:spTree>
    <p:extLst>
      <p:ext uri="{BB962C8B-B14F-4D97-AF65-F5344CB8AC3E}">
        <p14:creationId xmlns:p14="http://schemas.microsoft.com/office/powerpoint/2010/main" val="203367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angepaste indelin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320ECD00-7AE0-499C-96E1-5DB08174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657" y="6262339"/>
            <a:ext cx="920593" cy="225742"/>
          </a:xfrm>
          <a:prstGeom prst="rect">
            <a:avLst/>
          </a:prstGeom>
        </p:spPr>
      </p:pic>
      <p:pic>
        <p:nvPicPr>
          <p:cNvPr id="14" name="Afbeelding 13" descr="Afbeelding met tekst&#10;&#10;Automatisch gegenereerde beschrijving">
            <a:extLst>
              <a:ext uri="{FF2B5EF4-FFF2-40B4-BE49-F238E27FC236}">
                <a16:creationId xmlns:a16="http://schemas.microsoft.com/office/drawing/2014/main" id="{CA9972BD-18CA-457B-93F5-1D628C637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68542" y="6088089"/>
            <a:ext cx="1778883" cy="511417"/>
          </a:xfrm>
          <a:prstGeom prst="rect">
            <a:avLst/>
          </a:prstGeom>
        </p:spPr>
      </p:pic>
      <p:pic>
        <p:nvPicPr>
          <p:cNvPr id="16" name="Afbeelding 15">
            <a:extLst>
              <a:ext uri="{FF2B5EF4-FFF2-40B4-BE49-F238E27FC236}">
                <a16:creationId xmlns:a16="http://schemas.microsoft.com/office/drawing/2014/main" id="{A3B2A35A-907E-44BE-BE25-1A9317847E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66961" y="6214768"/>
            <a:ext cx="421631" cy="324769"/>
          </a:xfrm>
          <a:prstGeom prst="rect">
            <a:avLst/>
          </a:prstGeom>
        </p:spPr>
      </p:pic>
      <p:pic>
        <p:nvPicPr>
          <p:cNvPr id="18" name="Afbeelding 17" descr="Afbeelding met tekst, illustratie&#10;&#10;Automatisch gegenereerde beschrijving">
            <a:extLst>
              <a:ext uri="{FF2B5EF4-FFF2-40B4-BE49-F238E27FC236}">
                <a16:creationId xmlns:a16="http://schemas.microsoft.com/office/drawing/2014/main" id="{9712D8C8-FD3E-4EB0-BBF6-A3CC07FFD3F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58796" y="6244396"/>
            <a:ext cx="680881" cy="261829"/>
          </a:xfrm>
          <a:prstGeom prst="rect">
            <a:avLst/>
          </a:prstGeom>
        </p:spPr>
      </p:pic>
      <p:pic>
        <p:nvPicPr>
          <p:cNvPr id="20" name="Afbeelding 19">
            <a:extLst>
              <a:ext uri="{FF2B5EF4-FFF2-40B4-BE49-F238E27FC236}">
                <a16:creationId xmlns:a16="http://schemas.microsoft.com/office/drawing/2014/main" id="{CEAD2974-5CFE-4BEE-BAC2-AB8F3906A4E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44142" y="6214768"/>
            <a:ext cx="971096" cy="339683"/>
          </a:xfrm>
          <a:prstGeom prst="rect">
            <a:avLst/>
          </a:prstGeom>
        </p:spPr>
      </p:pic>
      <p:sp>
        <p:nvSpPr>
          <p:cNvPr id="9" name="Tekstvak 8">
            <a:extLst>
              <a:ext uri="{FF2B5EF4-FFF2-40B4-BE49-F238E27FC236}">
                <a16:creationId xmlns:a16="http://schemas.microsoft.com/office/drawing/2014/main" id="{A52EBBF6-B256-4248-B2E0-878F810A6B38}"/>
              </a:ext>
            </a:extLst>
          </p:cNvPr>
          <p:cNvSpPr txBox="1"/>
          <p:nvPr userDrawn="1"/>
        </p:nvSpPr>
        <p:spPr>
          <a:xfrm>
            <a:off x="2579688" y="6243772"/>
            <a:ext cx="817561" cy="200055"/>
          </a:xfrm>
          <a:prstGeom prst="rect">
            <a:avLst/>
          </a:prstGeom>
          <a:noFill/>
        </p:spPr>
        <p:txBody>
          <a:bodyPr wrap="square" rtlCol="0">
            <a:spAutoFit/>
          </a:bodyPr>
          <a:lstStyle/>
          <a:p>
            <a:r>
              <a:rPr lang="nl-NL" sz="700">
                <a:solidFill>
                  <a:schemeClr val="accent3"/>
                </a:solidFill>
              </a:rPr>
              <a:t>Initiatief van:</a:t>
            </a:r>
          </a:p>
        </p:txBody>
      </p:sp>
      <p:sp>
        <p:nvSpPr>
          <p:cNvPr id="10" name="Tekstvak 9">
            <a:extLst>
              <a:ext uri="{FF2B5EF4-FFF2-40B4-BE49-F238E27FC236}">
                <a16:creationId xmlns:a16="http://schemas.microsoft.com/office/drawing/2014/main" id="{33592C1D-CD23-40AF-8B68-E0E9C0B6C6E5}"/>
              </a:ext>
            </a:extLst>
          </p:cNvPr>
          <p:cNvSpPr txBox="1"/>
          <p:nvPr userDrawn="1"/>
        </p:nvSpPr>
        <p:spPr>
          <a:xfrm>
            <a:off x="8261668" y="6189910"/>
            <a:ext cx="817561" cy="307777"/>
          </a:xfrm>
          <a:prstGeom prst="rect">
            <a:avLst/>
          </a:prstGeom>
          <a:noFill/>
        </p:spPr>
        <p:txBody>
          <a:bodyPr wrap="square" rtlCol="0">
            <a:spAutoFit/>
          </a:bodyPr>
          <a:lstStyle/>
          <a:p>
            <a:r>
              <a:rPr lang="nl-NL" sz="700">
                <a:solidFill>
                  <a:schemeClr val="accent3"/>
                </a:solidFill>
              </a:rPr>
              <a:t>Mede mogelijk</a:t>
            </a:r>
            <a:br>
              <a:rPr lang="nl-NL" sz="700">
                <a:solidFill>
                  <a:schemeClr val="accent3"/>
                </a:solidFill>
              </a:rPr>
            </a:br>
            <a:r>
              <a:rPr lang="nl-NL" sz="700">
                <a:solidFill>
                  <a:schemeClr val="accent3"/>
                </a:solidFill>
              </a:rPr>
              <a:t>gemaakt door:</a:t>
            </a:r>
          </a:p>
        </p:txBody>
      </p:sp>
      <p:sp>
        <p:nvSpPr>
          <p:cNvPr id="7" name="Gele balk">
            <a:extLst>
              <a:ext uri="{FF2B5EF4-FFF2-40B4-BE49-F238E27FC236}">
                <a16:creationId xmlns:a16="http://schemas.microsoft.com/office/drawing/2014/main" id="{EFB6C361-472D-4F3C-AD2A-C569258493FE}"/>
              </a:ext>
            </a:extLst>
          </p:cNvPr>
          <p:cNvSpPr/>
          <p:nvPr userDrawn="1"/>
        </p:nvSpPr>
        <p:spPr>
          <a:xfrm>
            <a:off x="0" y="6762750"/>
            <a:ext cx="12192000" cy="95250"/>
          </a:xfrm>
          <a:prstGeom prst="rect">
            <a:avLst/>
          </a:prstGeom>
          <a:gradFill>
            <a:gsLst>
              <a:gs pos="0">
                <a:schemeClr val="accent1"/>
              </a:gs>
              <a:gs pos="100000">
                <a:srgbClr val="D86D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Logo">
            <a:extLst>
              <a:ext uri="{FF2B5EF4-FFF2-40B4-BE49-F238E27FC236}">
                <a16:creationId xmlns:a16="http://schemas.microsoft.com/office/drawing/2014/main" id="{5BFDA7CD-ECE9-49A9-80C7-C4D26272D8C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8890" y="6126252"/>
            <a:ext cx="1042785" cy="366623"/>
          </a:xfrm>
          <a:prstGeom prst="rect">
            <a:avLst/>
          </a:prstGeom>
        </p:spPr>
      </p:pic>
      <p:pic>
        <p:nvPicPr>
          <p:cNvPr id="5" name="Afbeelding 4" hidden="1">
            <a:extLst>
              <a:ext uri="{FF2B5EF4-FFF2-40B4-BE49-F238E27FC236}">
                <a16:creationId xmlns:a16="http://schemas.microsoft.com/office/drawing/2014/main" id="{BB81AFFD-5112-4D1C-A73C-2765E68F8B3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857"/>
            <a:ext cx="12192000" cy="6857143"/>
          </a:xfrm>
          <a:prstGeom prst="rect">
            <a:avLst/>
          </a:prstGeom>
        </p:spPr>
      </p:pic>
      <p:sp>
        <p:nvSpPr>
          <p:cNvPr id="25" name="Blauw vlak">
            <a:extLst>
              <a:ext uri="{FF2B5EF4-FFF2-40B4-BE49-F238E27FC236}">
                <a16:creationId xmlns:a16="http://schemas.microsoft.com/office/drawing/2014/main" id="{27C5DBB7-6E81-4888-BB5E-34CF5A7BCBDD}"/>
              </a:ext>
            </a:extLst>
          </p:cNvPr>
          <p:cNvSpPr>
            <a:spLocks noGrp="1"/>
          </p:cNvSpPr>
          <p:nvPr>
            <p:ph type="body" sz="quarter" idx="10" hasCustomPrompt="1"/>
          </p:nvPr>
        </p:nvSpPr>
        <p:spPr>
          <a:xfrm>
            <a:off x="0" y="3726181"/>
            <a:ext cx="12192000" cy="2125402"/>
          </a:xfrm>
          <a:solidFill>
            <a:schemeClr val="accent3"/>
          </a:solidFill>
        </p:spPr>
        <p:txBody>
          <a:bodyPr tIns="1080000"/>
          <a:lstStyle>
            <a:lvl1pPr marL="0" indent="0" algn="ctr">
              <a:lnSpc>
                <a:spcPct val="100000"/>
              </a:lnSpc>
              <a:buNone/>
              <a:defRPr sz="3000" b="1">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nl-NL"/>
              <a:t>Afsluiting</a:t>
            </a:r>
          </a:p>
        </p:txBody>
      </p:sp>
      <p:pic>
        <p:nvPicPr>
          <p:cNvPr id="22" name="L Links">
            <a:extLst>
              <a:ext uri="{FF2B5EF4-FFF2-40B4-BE49-F238E27FC236}">
                <a16:creationId xmlns:a16="http://schemas.microsoft.com/office/drawing/2014/main" id="{9CE930BD-ACC3-496D-AF86-1FD4D8A4308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79389" y="1214705"/>
            <a:ext cx="667433" cy="633600"/>
          </a:xfrm>
          <a:prstGeom prst="rect">
            <a:avLst/>
          </a:prstGeom>
        </p:spPr>
      </p:pic>
      <p:pic>
        <p:nvPicPr>
          <p:cNvPr id="23" name="L rechts">
            <a:extLst>
              <a:ext uri="{FF2B5EF4-FFF2-40B4-BE49-F238E27FC236}">
                <a16:creationId xmlns:a16="http://schemas.microsoft.com/office/drawing/2014/main" id="{50DD25FA-9D3B-4662-8F57-3C4890F7282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10197987" y="4286248"/>
            <a:ext cx="668909" cy="635001"/>
          </a:xfrm>
          <a:prstGeom prst="rect">
            <a:avLst/>
          </a:prstGeom>
        </p:spPr>
      </p:pic>
      <p:sp>
        <p:nvSpPr>
          <p:cNvPr id="27" name="Oranje vlak">
            <a:extLst>
              <a:ext uri="{FF2B5EF4-FFF2-40B4-BE49-F238E27FC236}">
                <a16:creationId xmlns:a16="http://schemas.microsoft.com/office/drawing/2014/main" id="{2B739967-778E-4687-BA2C-E423BFC39EFA}"/>
              </a:ext>
            </a:extLst>
          </p:cNvPr>
          <p:cNvSpPr>
            <a:spLocks noGrp="1"/>
          </p:cNvSpPr>
          <p:nvPr>
            <p:ph type="body" sz="quarter" idx="11"/>
          </p:nvPr>
        </p:nvSpPr>
        <p:spPr>
          <a:xfrm>
            <a:off x="1661161" y="1699260"/>
            <a:ext cx="8702040" cy="2734628"/>
          </a:xfrm>
          <a:solidFill>
            <a:schemeClr val="accent1"/>
          </a:solidFill>
        </p:spPr>
        <p:txBody>
          <a:bodyPr tIns="432000">
            <a:normAutofit/>
          </a:bodyPr>
          <a:lstStyle>
            <a:lvl1pPr marL="0" indent="0" algn="ctr">
              <a:lnSpc>
                <a:spcPct val="100000"/>
              </a:lnSpc>
              <a:buNone/>
              <a:defRPr sz="2350" b="1">
                <a:solidFill>
                  <a:schemeClr val="accent3"/>
                </a:solidFill>
              </a:defRPr>
            </a:lvl1pPr>
          </a:lstStyle>
          <a:p>
            <a:pPr lvl="0"/>
            <a:r>
              <a:rPr lang="nl-NL"/>
              <a:t>Klikken om de tekststijl van het model te bewerken</a:t>
            </a:r>
          </a:p>
        </p:txBody>
      </p:sp>
      <p:sp>
        <p:nvSpPr>
          <p:cNvPr id="2" name="Titel 1">
            <a:extLst>
              <a:ext uri="{FF2B5EF4-FFF2-40B4-BE49-F238E27FC236}">
                <a16:creationId xmlns:a16="http://schemas.microsoft.com/office/drawing/2014/main" id="{B94115C4-F6CC-441C-A5BD-FB082EA79F4E}"/>
              </a:ext>
            </a:extLst>
          </p:cNvPr>
          <p:cNvSpPr>
            <a:spLocks noGrp="1"/>
          </p:cNvSpPr>
          <p:nvPr>
            <p:ph type="title"/>
          </p:nvPr>
        </p:nvSpPr>
        <p:spPr>
          <a:xfrm>
            <a:off x="1661161" y="3106043"/>
            <a:ext cx="8702040" cy="619710"/>
          </a:xfrm>
        </p:spPr>
        <p:txBody>
          <a:bodyPr>
            <a:normAutofit/>
          </a:bodyPr>
          <a:lstStyle>
            <a:lvl1pPr algn="ctr">
              <a:defRPr sz="2350" b="0">
                <a:solidFill>
                  <a:srgbClr val="FFFFFF"/>
                </a:solidFill>
              </a:defRPr>
            </a:lvl1pPr>
          </a:lstStyle>
          <a:p>
            <a:r>
              <a:rPr lang="nl-NL"/>
              <a:t>Klik om stijl te bewerken</a:t>
            </a:r>
          </a:p>
        </p:txBody>
      </p:sp>
      <p:sp>
        <p:nvSpPr>
          <p:cNvPr id="31" name="Foto">
            <a:extLst>
              <a:ext uri="{FF2B5EF4-FFF2-40B4-BE49-F238E27FC236}">
                <a16:creationId xmlns:a16="http://schemas.microsoft.com/office/drawing/2014/main" id="{1601C09A-5891-4F21-A3F6-83D6B7727217}"/>
              </a:ext>
            </a:extLst>
          </p:cNvPr>
          <p:cNvSpPr>
            <a:spLocks noGrp="1"/>
          </p:cNvSpPr>
          <p:nvPr>
            <p:ph type="pic" sz="quarter" idx="12" hasCustomPrompt="1"/>
          </p:nvPr>
        </p:nvSpPr>
        <p:spPr>
          <a:xfrm>
            <a:off x="0" y="0"/>
            <a:ext cx="12192000" cy="3726181"/>
          </a:xfrm>
          <a:custGeom>
            <a:avLst/>
            <a:gdLst>
              <a:gd name="connsiteX0" fmla="*/ 0 w 12192000"/>
              <a:gd name="connsiteY0" fmla="*/ 0 h 3725863"/>
              <a:gd name="connsiteX1" fmla="*/ 12192000 w 12192000"/>
              <a:gd name="connsiteY1" fmla="*/ 0 h 3725863"/>
              <a:gd name="connsiteX2" fmla="*/ 12192000 w 12192000"/>
              <a:gd name="connsiteY2" fmla="*/ 3725863 h 3725863"/>
              <a:gd name="connsiteX3" fmla="*/ 10363200 w 12192000"/>
              <a:gd name="connsiteY3" fmla="*/ 3725863 h 3725863"/>
              <a:gd name="connsiteX4" fmla="*/ 10363200 w 12192000"/>
              <a:gd name="connsiteY4" fmla="*/ 1691907 h 3725863"/>
              <a:gd name="connsiteX5" fmla="*/ 1666875 w 12192000"/>
              <a:gd name="connsiteY5" fmla="*/ 1691907 h 3725863"/>
              <a:gd name="connsiteX6" fmla="*/ 1666875 w 12192000"/>
              <a:gd name="connsiteY6" fmla="*/ 3725863 h 3725863"/>
              <a:gd name="connsiteX7" fmla="*/ 0 w 12192000"/>
              <a:gd name="connsiteY7" fmla="*/ 3725863 h 372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725863">
                <a:moveTo>
                  <a:pt x="0" y="0"/>
                </a:moveTo>
                <a:lnTo>
                  <a:pt x="12192000" y="0"/>
                </a:lnTo>
                <a:lnTo>
                  <a:pt x="12192000" y="3725863"/>
                </a:lnTo>
                <a:lnTo>
                  <a:pt x="10363200" y="3725863"/>
                </a:lnTo>
                <a:lnTo>
                  <a:pt x="10363200" y="1691907"/>
                </a:lnTo>
                <a:lnTo>
                  <a:pt x="1666875" y="1691907"/>
                </a:lnTo>
                <a:lnTo>
                  <a:pt x="1666875" y="3725863"/>
                </a:lnTo>
                <a:lnTo>
                  <a:pt x="0" y="3725863"/>
                </a:lnTo>
                <a:close/>
              </a:path>
            </a:pathLst>
          </a:custGeom>
        </p:spPr>
        <p:txBody>
          <a:bodyPr wrap="square">
            <a:noAutofit/>
          </a:bodyPr>
          <a:lstStyle>
            <a:lvl1pPr>
              <a:lnSpc>
                <a:spcPct val="150000"/>
              </a:lnSpc>
              <a:defRPr/>
            </a:lvl1pPr>
          </a:lstStyle>
          <a:p>
            <a:r>
              <a:rPr lang="nl-NL"/>
              <a:t> </a:t>
            </a:r>
          </a:p>
        </p:txBody>
      </p:sp>
    </p:spTree>
    <p:extLst>
      <p:ext uri="{BB962C8B-B14F-4D97-AF65-F5344CB8AC3E}">
        <p14:creationId xmlns:p14="http://schemas.microsoft.com/office/powerpoint/2010/main" val="36633197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fld id="{7B13911A-25E6-48B6-939C-9C6596F325E0}" type="datetime4">
              <a:rPr lang="nl-NL" smtClean="0"/>
              <a:pPr/>
              <a:t>18 januari 2024</a:t>
            </a:fld>
            <a:r>
              <a:rPr lang="en-US"/>
              <a:t> | </a:t>
            </a:r>
            <a:r>
              <a:rPr lang="en-US" err="1"/>
              <a:t>Voettekst</a:t>
            </a:r>
            <a:endParaRPr lang="nl-NL"/>
          </a:p>
        </p:txBody>
      </p:sp>
    </p:spTree>
    <p:extLst>
      <p:ext uri="{BB962C8B-B14F-4D97-AF65-F5344CB8AC3E}">
        <p14:creationId xmlns:p14="http://schemas.microsoft.com/office/powerpoint/2010/main" val="33868008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lvl1pPr>
              <a:defRPr/>
            </a:lvl1pPr>
          </a:lstStyle>
          <a:p>
            <a:pPr lvl="0"/>
            <a:r>
              <a:rPr lang="nl-NL"/>
              <a:t>Klik om tekst of beeld toe te voegen </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fld id="{F47EF775-05F8-4D0C-9300-69849B26FFE2}" type="datetime4">
              <a:rPr lang="nl-NL" smtClean="0"/>
              <a:pPr/>
              <a:t>18 januari 2024</a:t>
            </a:fld>
            <a:r>
              <a:rPr lang="en-US"/>
              <a:t> | </a:t>
            </a:r>
            <a:r>
              <a:rPr lang="en-US" err="1"/>
              <a:t>Voettekst</a:t>
            </a:r>
            <a:endParaRPr lang="nl-NL"/>
          </a:p>
        </p:txBody>
      </p:sp>
    </p:spTree>
    <p:extLst>
      <p:ext uri="{BB962C8B-B14F-4D97-AF65-F5344CB8AC3E}">
        <p14:creationId xmlns:p14="http://schemas.microsoft.com/office/powerpoint/2010/main" val="2172263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fld id="{F47EF775-05F8-4D0C-9300-69849B26FFE2}" type="datetime4">
              <a:rPr lang="nl-NL" smtClean="0"/>
              <a:pPr/>
              <a:t>18 januari 2024</a:t>
            </a:fld>
            <a:r>
              <a:rPr lang="en-US"/>
              <a:t> | </a:t>
            </a:r>
            <a:r>
              <a:rPr lang="en-US" err="1"/>
              <a:t>Voettekst</a:t>
            </a:r>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416947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kst-Grafie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DFF7608-D060-11B6-D82E-D2B972FCC53C}"/>
              </a:ext>
            </a:extLst>
          </p:cNvPr>
          <p:cNvSpPr>
            <a:spLocks noGrp="1"/>
          </p:cNvSpPr>
          <p:nvPr>
            <p:ph type="sldNum" sz="quarter" idx="12"/>
          </p:nvPr>
        </p:nvSpPr>
        <p:spPr>
          <a:xfrm>
            <a:off x="9055272" y="6179086"/>
            <a:ext cx="2743200" cy="184666"/>
          </a:xfrm>
          <a:prstGeom prst="rect">
            <a:avLst/>
          </a:prstGeom>
        </p:spPr>
        <p:txBody>
          <a:bodyPr>
            <a:spAutoFit/>
          </a:bodyPr>
          <a:lstStyle>
            <a:lvl1pPr>
              <a:defRPr b="1">
                <a:solidFill>
                  <a:schemeClr val="tx1"/>
                </a:solidFill>
              </a:defRPr>
            </a:lvl1pPr>
          </a:lstStyle>
          <a:p>
            <a:fld id="{2CA0D825-E670-455A-9F23-2D10126CF559}" type="slidenum">
              <a:rPr lang="nl-NL" smtClean="0"/>
              <a:pPr/>
              <a:t>‹nr.›</a:t>
            </a:fld>
            <a:endParaRPr lang="nl-NL"/>
          </a:p>
        </p:txBody>
      </p:sp>
      <p:sp>
        <p:nvSpPr>
          <p:cNvPr id="8" name="Footer Placeholder 4">
            <a:extLst>
              <a:ext uri="{FF2B5EF4-FFF2-40B4-BE49-F238E27FC236}">
                <a16:creationId xmlns:a16="http://schemas.microsoft.com/office/drawing/2014/main" id="{DA01D681-984E-CD92-A28D-51A3623BC335}"/>
              </a:ext>
            </a:extLst>
          </p:cNvPr>
          <p:cNvSpPr>
            <a:spLocks noGrp="1"/>
          </p:cNvSpPr>
          <p:nvPr>
            <p:ph type="ftr" sz="quarter" idx="11"/>
          </p:nvPr>
        </p:nvSpPr>
        <p:spPr>
          <a:xfrm>
            <a:off x="1003126" y="6188612"/>
            <a:ext cx="4114800" cy="184666"/>
          </a:xfrm>
          <a:prstGeom prst="rect">
            <a:avLst/>
          </a:prstGeom>
        </p:spPr>
        <p:txBody>
          <a:bodyPr/>
          <a:lstStyle>
            <a:lvl1pPr>
              <a:defRPr>
                <a:solidFill>
                  <a:schemeClr val="tx1"/>
                </a:solidFill>
              </a:defRPr>
            </a:lvl1pPr>
          </a:lstStyle>
          <a:p>
            <a:endParaRPr lang="nl-NL"/>
          </a:p>
        </p:txBody>
      </p:sp>
      <p:sp>
        <p:nvSpPr>
          <p:cNvPr id="13" name="Title 12">
            <a:extLst>
              <a:ext uri="{FF2B5EF4-FFF2-40B4-BE49-F238E27FC236}">
                <a16:creationId xmlns:a16="http://schemas.microsoft.com/office/drawing/2014/main" id="{902C9AC2-C307-86E7-4009-6DBE6466434B}"/>
              </a:ext>
            </a:extLst>
          </p:cNvPr>
          <p:cNvSpPr>
            <a:spLocks noGrp="1"/>
          </p:cNvSpPr>
          <p:nvPr>
            <p:ph type="title"/>
          </p:nvPr>
        </p:nvSpPr>
        <p:spPr>
          <a:xfrm>
            <a:off x="1005840" y="982345"/>
            <a:ext cx="4902086" cy="732155"/>
          </a:xfrm>
        </p:spPr>
        <p:txBody>
          <a:bodyPr/>
          <a:lstStyle/>
          <a:p>
            <a:r>
              <a:rPr lang="nl-NL"/>
              <a:t>Klik om stijl te bewerken</a:t>
            </a:r>
          </a:p>
        </p:txBody>
      </p:sp>
      <p:sp>
        <p:nvSpPr>
          <p:cNvPr id="11" name="Chart Placeholder 4">
            <a:extLst>
              <a:ext uri="{FF2B5EF4-FFF2-40B4-BE49-F238E27FC236}">
                <a16:creationId xmlns:a16="http://schemas.microsoft.com/office/drawing/2014/main" id="{12BF5EE5-EECB-27FA-089E-FBC1CF0138C0}"/>
              </a:ext>
            </a:extLst>
          </p:cNvPr>
          <p:cNvSpPr>
            <a:spLocks noGrp="1"/>
          </p:cNvSpPr>
          <p:nvPr>
            <p:ph type="chart" sz="quarter" idx="16"/>
          </p:nvPr>
        </p:nvSpPr>
        <p:spPr>
          <a:xfrm>
            <a:off x="6883401" y="982663"/>
            <a:ext cx="3806824" cy="2333171"/>
          </a:xfrm>
          <a:solidFill>
            <a:schemeClr val="bg1">
              <a:lumMod val="95000"/>
            </a:schemeClr>
          </a:solidFill>
        </p:spPr>
        <p:txBody>
          <a:bodyPr tIns="548640" rIns="0">
            <a:noAutofit/>
          </a:bodyPr>
          <a:lstStyle>
            <a:lvl1pPr algn="ctr">
              <a:defRPr/>
            </a:lvl1pPr>
          </a:lstStyle>
          <a:p>
            <a:r>
              <a:rPr lang="nl-NL"/>
              <a:t>Klik op het pictogram als u een grafiek wilt toevoegen</a:t>
            </a:r>
          </a:p>
        </p:txBody>
      </p:sp>
      <p:sp>
        <p:nvSpPr>
          <p:cNvPr id="12" name="Chart Placeholder 4">
            <a:extLst>
              <a:ext uri="{FF2B5EF4-FFF2-40B4-BE49-F238E27FC236}">
                <a16:creationId xmlns:a16="http://schemas.microsoft.com/office/drawing/2014/main" id="{ACDF0B6E-32F5-3CCB-6085-43DB64E2E9D0}"/>
              </a:ext>
            </a:extLst>
          </p:cNvPr>
          <p:cNvSpPr>
            <a:spLocks noGrp="1"/>
          </p:cNvSpPr>
          <p:nvPr>
            <p:ph type="chart" sz="quarter" idx="17"/>
          </p:nvPr>
        </p:nvSpPr>
        <p:spPr>
          <a:xfrm>
            <a:off x="6883401" y="3542484"/>
            <a:ext cx="3806824" cy="2333171"/>
          </a:xfrm>
          <a:solidFill>
            <a:schemeClr val="bg1">
              <a:lumMod val="95000"/>
            </a:schemeClr>
          </a:solidFill>
        </p:spPr>
        <p:txBody>
          <a:bodyPr tIns="548640" rIns="0">
            <a:noAutofit/>
          </a:bodyPr>
          <a:lstStyle>
            <a:lvl1pPr algn="ctr">
              <a:defRPr/>
            </a:lvl1pPr>
          </a:lstStyle>
          <a:p>
            <a:r>
              <a:rPr lang="nl-NL"/>
              <a:t>Klik op het pictogram als u een grafiek wilt toevoegen</a:t>
            </a:r>
          </a:p>
        </p:txBody>
      </p:sp>
      <p:sp>
        <p:nvSpPr>
          <p:cNvPr id="15" name="Content Placeholder 2">
            <a:extLst>
              <a:ext uri="{FF2B5EF4-FFF2-40B4-BE49-F238E27FC236}">
                <a16:creationId xmlns:a16="http://schemas.microsoft.com/office/drawing/2014/main" id="{B376806E-000D-14B1-F35E-2345B8E9AD34}"/>
              </a:ext>
            </a:extLst>
          </p:cNvPr>
          <p:cNvSpPr>
            <a:spLocks noGrp="1"/>
          </p:cNvSpPr>
          <p:nvPr>
            <p:ph idx="18"/>
          </p:nvPr>
        </p:nvSpPr>
        <p:spPr>
          <a:xfrm>
            <a:off x="1003127" y="2002971"/>
            <a:ext cx="4902086" cy="387268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8116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L - Foto R (1)">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2FFBD58-090B-4240-BC99-17B4AC96EA38}"/>
              </a:ext>
            </a:extLst>
          </p:cNvPr>
          <p:cNvSpPr/>
          <p:nvPr userDrawn="1"/>
        </p:nvSpPr>
        <p:spPr>
          <a:xfrm>
            <a:off x="0" y="1"/>
            <a:ext cx="6096000" cy="58515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508E9E5-0E3C-4925-BA3A-0DD722F7BF4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70673BA-EA8C-44E9-A7DB-1DC483F725AA}"/>
              </a:ext>
            </a:extLst>
          </p:cNvPr>
          <p:cNvSpPr>
            <a:spLocks noGrp="1"/>
          </p:cNvSpPr>
          <p:nvPr>
            <p:ph idx="1"/>
          </p:nvPr>
        </p:nvSpPr>
        <p:spPr>
          <a:xfrm>
            <a:off x="928890" y="1765568"/>
            <a:ext cx="5167110" cy="4085957"/>
          </a:xfrm>
        </p:spPr>
        <p:txBody>
          <a:bodyPr/>
          <a:lstStyle/>
          <a:p>
            <a:pPr lvl="0"/>
            <a:r>
              <a:rPr lang="nl-NL"/>
              <a:t>Klikken om de tekststijl van het model te bewerken</a:t>
            </a:r>
          </a:p>
          <a:p>
            <a:pPr lvl="1"/>
            <a:r>
              <a:rPr lang="nl-NL"/>
              <a:t>Tweede niveau</a:t>
            </a:r>
          </a:p>
        </p:txBody>
      </p:sp>
      <p:sp>
        <p:nvSpPr>
          <p:cNvPr id="7" name="Tijdelijke aanduiding voor voettekst 6">
            <a:extLst>
              <a:ext uri="{FF2B5EF4-FFF2-40B4-BE49-F238E27FC236}">
                <a16:creationId xmlns:a16="http://schemas.microsoft.com/office/drawing/2014/main" id="{BB00FF1E-7174-42AA-A70B-C90A3AFF6E1E}"/>
              </a:ext>
            </a:extLst>
          </p:cNvPr>
          <p:cNvSpPr>
            <a:spLocks noGrp="1"/>
          </p:cNvSpPr>
          <p:nvPr>
            <p:ph type="ftr" sz="quarter" idx="10"/>
          </p:nvPr>
        </p:nvSpPr>
        <p:spPr/>
        <p:txBody>
          <a:bodyPr/>
          <a:lstStyle/>
          <a:p>
            <a:r>
              <a:rPr lang="nl-NL"/>
              <a:t>www.pvbnederland.nl</a:t>
            </a:r>
          </a:p>
        </p:txBody>
      </p:sp>
      <p:sp>
        <p:nvSpPr>
          <p:cNvPr id="9" name="Tijdelijke aanduiding voor afbeelding 8">
            <a:extLst>
              <a:ext uri="{FF2B5EF4-FFF2-40B4-BE49-F238E27FC236}">
                <a16:creationId xmlns:a16="http://schemas.microsoft.com/office/drawing/2014/main" id="{91B5EA27-C98B-4414-8925-0349C2DC99D8}"/>
              </a:ext>
            </a:extLst>
          </p:cNvPr>
          <p:cNvSpPr>
            <a:spLocks noGrp="1"/>
          </p:cNvSpPr>
          <p:nvPr>
            <p:ph type="pic" sz="quarter" idx="11"/>
          </p:nvPr>
        </p:nvSpPr>
        <p:spPr>
          <a:xfrm>
            <a:off x="6096000" y="0"/>
            <a:ext cx="6096000" cy="5851525"/>
          </a:xfrm>
        </p:spPr>
        <p:txBody>
          <a:bodyPr/>
          <a:lstStyle/>
          <a:p>
            <a:r>
              <a:rPr lang="nl-NL"/>
              <a:t>Klik op het pictogram als u een afbeelding wilt toevoegen</a:t>
            </a:r>
          </a:p>
        </p:txBody>
      </p:sp>
    </p:spTree>
    <p:extLst>
      <p:ext uri="{BB962C8B-B14F-4D97-AF65-F5344CB8AC3E}">
        <p14:creationId xmlns:p14="http://schemas.microsoft.com/office/powerpoint/2010/main" val="56695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L - Foto R (2)">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2FFBD58-090B-4240-BC99-17B4AC96EA38}"/>
              </a:ext>
            </a:extLst>
          </p:cNvPr>
          <p:cNvSpPr/>
          <p:nvPr userDrawn="1"/>
        </p:nvSpPr>
        <p:spPr>
          <a:xfrm>
            <a:off x="0" y="1"/>
            <a:ext cx="6096000" cy="58515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508E9E5-0E3C-4925-BA3A-0DD722F7BF4C}"/>
              </a:ext>
            </a:extLst>
          </p:cNvPr>
          <p:cNvSpPr>
            <a:spLocks noGrp="1"/>
          </p:cNvSpPr>
          <p:nvPr>
            <p:ph type="title"/>
          </p:nvPr>
        </p:nvSpPr>
        <p:spPr/>
        <p:txBody>
          <a:bodyPr/>
          <a:lstStyle>
            <a:lvl1pPr>
              <a:defRPr>
                <a:solidFill>
                  <a:srgbClr val="FFFFFF"/>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470673BA-EA8C-44E9-A7DB-1DC483F725AA}"/>
              </a:ext>
            </a:extLst>
          </p:cNvPr>
          <p:cNvSpPr>
            <a:spLocks noGrp="1"/>
          </p:cNvSpPr>
          <p:nvPr>
            <p:ph idx="1"/>
          </p:nvPr>
        </p:nvSpPr>
        <p:spPr>
          <a:xfrm>
            <a:off x="928890" y="1765568"/>
            <a:ext cx="5167110" cy="4085957"/>
          </a:xfrm>
        </p:spPr>
        <p:txBody>
          <a:bodyPr/>
          <a:lstStyle>
            <a:lvl1pPr>
              <a:defRPr>
                <a:solidFill>
                  <a:srgbClr val="FFFFFF"/>
                </a:solidFill>
              </a:defRPr>
            </a:lvl1pPr>
            <a:lvl2pPr>
              <a:defRPr>
                <a:solidFill>
                  <a:srgbClr val="FFFFFF"/>
                </a:solidFill>
              </a:defRPr>
            </a:lvl2pPr>
          </a:lstStyle>
          <a:p>
            <a:pPr lvl="0"/>
            <a:r>
              <a:rPr lang="nl-NL"/>
              <a:t>Klikken om de tekststijl van het model te bewerken</a:t>
            </a:r>
          </a:p>
          <a:p>
            <a:pPr lvl="1"/>
            <a:r>
              <a:rPr lang="nl-NL"/>
              <a:t>Tweede niveau</a:t>
            </a:r>
          </a:p>
        </p:txBody>
      </p:sp>
      <p:sp>
        <p:nvSpPr>
          <p:cNvPr id="7" name="Tijdelijke aanduiding voor voettekst 6">
            <a:extLst>
              <a:ext uri="{FF2B5EF4-FFF2-40B4-BE49-F238E27FC236}">
                <a16:creationId xmlns:a16="http://schemas.microsoft.com/office/drawing/2014/main" id="{BB00FF1E-7174-42AA-A70B-C90A3AFF6E1E}"/>
              </a:ext>
            </a:extLst>
          </p:cNvPr>
          <p:cNvSpPr>
            <a:spLocks noGrp="1"/>
          </p:cNvSpPr>
          <p:nvPr>
            <p:ph type="ftr" sz="quarter" idx="10"/>
          </p:nvPr>
        </p:nvSpPr>
        <p:spPr/>
        <p:txBody>
          <a:bodyPr/>
          <a:lstStyle/>
          <a:p>
            <a:r>
              <a:rPr lang="nl-NL"/>
              <a:t>www.pvbnederland.nl</a:t>
            </a:r>
          </a:p>
        </p:txBody>
      </p:sp>
      <p:sp>
        <p:nvSpPr>
          <p:cNvPr id="9" name="Tijdelijke aanduiding voor afbeelding 8">
            <a:extLst>
              <a:ext uri="{FF2B5EF4-FFF2-40B4-BE49-F238E27FC236}">
                <a16:creationId xmlns:a16="http://schemas.microsoft.com/office/drawing/2014/main" id="{91B5EA27-C98B-4414-8925-0349C2DC99D8}"/>
              </a:ext>
            </a:extLst>
          </p:cNvPr>
          <p:cNvSpPr>
            <a:spLocks noGrp="1"/>
          </p:cNvSpPr>
          <p:nvPr>
            <p:ph type="pic" sz="quarter" idx="11"/>
          </p:nvPr>
        </p:nvSpPr>
        <p:spPr>
          <a:xfrm>
            <a:off x="6096000" y="0"/>
            <a:ext cx="6096000" cy="5851525"/>
          </a:xfrm>
        </p:spPr>
        <p:txBody>
          <a:bodyPr/>
          <a:lstStyle/>
          <a:p>
            <a:r>
              <a:rPr lang="nl-NL"/>
              <a:t>Klik op het pictogram als u een afbeelding wilt toevoegen</a:t>
            </a:r>
          </a:p>
        </p:txBody>
      </p:sp>
    </p:spTree>
    <p:extLst>
      <p:ext uri="{BB962C8B-B14F-4D97-AF65-F5344CB8AC3E}">
        <p14:creationId xmlns:p14="http://schemas.microsoft.com/office/powerpoint/2010/main" val="201087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L - Foto R (3)">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2FFBD58-090B-4240-BC99-17B4AC96EA38}"/>
              </a:ext>
            </a:extLst>
          </p:cNvPr>
          <p:cNvSpPr/>
          <p:nvPr userDrawn="1"/>
        </p:nvSpPr>
        <p:spPr>
          <a:xfrm>
            <a:off x="0" y="1"/>
            <a:ext cx="6096000" cy="5851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508E9E5-0E3C-4925-BA3A-0DD722F7BF4C}"/>
              </a:ext>
            </a:extLst>
          </p:cNvPr>
          <p:cNvSpPr>
            <a:spLocks noGrp="1"/>
          </p:cNvSpPr>
          <p:nvPr>
            <p:ph type="title"/>
          </p:nvPr>
        </p:nvSpPr>
        <p:spPr/>
        <p:txBody>
          <a:bodyPr/>
          <a:lstStyle>
            <a:lvl1pPr>
              <a:defRPr>
                <a:solidFill>
                  <a:srgbClr val="FFFFFF"/>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470673BA-EA8C-44E9-A7DB-1DC483F725AA}"/>
              </a:ext>
            </a:extLst>
          </p:cNvPr>
          <p:cNvSpPr>
            <a:spLocks noGrp="1"/>
          </p:cNvSpPr>
          <p:nvPr>
            <p:ph idx="1"/>
          </p:nvPr>
        </p:nvSpPr>
        <p:spPr>
          <a:xfrm>
            <a:off x="928890" y="1765568"/>
            <a:ext cx="5167110" cy="4085957"/>
          </a:xfrm>
        </p:spPr>
        <p:txBody>
          <a:bodyPr/>
          <a:lstStyle>
            <a:lvl1pPr>
              <a:defRPr>
                <a:solidFill>
                  <a:srgbClr val="FFFFFF"/>
                </a:solidFill>
              </a:defRPr>
            </a:lvl1pPr>
            <a:lvl2pPr>
              <a:buClr>
                <a:schemeClr val="accent3"/>
              </a:buClr>
              <a:defRPr>
                <a:solidFill>
                  <a:srgbClr val="FFFFFF"/>
                </a:solidFill>
              </a:defRPr>
            </a:lvl2pPr>
          </a:lstStyle>
          <a:p>
            <a:pPr lvl="0"/>
            <a:r>
              <a:rPr lang="nl-NL"/>
              <a:t>Klikken om de tekststijl van het model te bewerken</a:t>
            </a:r>
          </a:p>
          <a:p>
            <a:pPr lvl="1"/>
            <a:r>
              <a:rPr lang="nl-NL"/>
              <a:t>Tweede niveau</a:t>
            </a:r>
          </a:p>
        </p:txBody>
      </p:sp>
      <p:sp>
        <p:nvSpPr>
          <p:cNvPr id="7" name="Tijdelijke aanduiding voor voettekst 6">
            <a:extLst>
              <a:ext uri="{FF2B5EF4-FFF2-40B4-BE49-F238E27FC236}">
                <a16:creationId xmlns:a16="http://schemas.microsoft.com/office/drawing/2014/main" id="{BB00FF1E-7174-42AA-A70B-C90A3AFF6E1E}"/>
              </a:ext>
            </a:extLst>
          </p:cNvPr>
          <p:cNvSpPr>
            <a:spLocks noGrp="1"/>
          </p:cNvSpPr>
          <p:nvPr>
            <p:ph type="ftr" sz="quarter" idx="10"/>
          </p:nvPr>
        </p:nvSpPr>
        <p:spPr/>
        <p:txBody>
          <a:bodyPr/>
          <a:lstStyle/>
          <a:p>
            <a:r>
              <a:rPr lang="nl-NL"/>
              <a:t>www.pvbnederland.nl</a:t>
            </a:r>
          </a:p>
        </p:txBody>
      </p:sp>
      <p:sp>
        <p:nvSpPr>
          <p:cNvPr id="9" name="Tijdelijke aanduiding voor afbeelding 8">
            <a:extLst>
              <a:ext uri="{FF2B5EF4-FFF2-40B4-BE49-F238E27FC236}">
                <a16:creationId xmlns:a16="http://schemas.microsoft.com/office/drawing/2014/main" id="{91B5EA27-C98B-4414-8925-0349C2DC99D8}"/>
              </a:ext>
            </a:extLst>
          </p:cNvPr>
          <p:cNvSpPr>
            <a:spLocks noGrp="1"/>
          </p:cNvSpPr>
          <p:nvPr>
            <p:ph type="pic" sz="quarter" idx="11"/>
          </p:nvPr>
        </p:nvSpPr>
        <p:spPr>
          <a:xfrm>
            <a:off x="6096000" y="0"/>
            <a:ext cx="6096000" cy="5851525"/>
          </a:xfrm>
        </p:spPr>
        <p:txBody>
          <a:bodyPr/>
          <a:lstStyle/>
          <a:p>
            <a:r>
              <a:rPr lang="nl-NL"/>
              <a:t>Klik op het pictogram als u een afbeelding wilt toevoegen</a:t>
            </a:r>
          </a:p>
        </p:txBody>
      </p:sp>
    </p:spTree>
    <p:extLst>
      <p:ext uri="{BB962C8B-B14F-4D97-AF65-F5344CB8AC3E}">
        <p14:creationId xmlns:p14="http://schemas.microsoft.com/office/powerpoint/2010/main" val="104280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L - Tekst R (1)">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2FFBD58-090B-4240-BC99-17B4AC96EA38}"/>
              </a:ext>
            </a:extLst>
          </p:cNvPr>
          <p:cNvSpPr/>
          <p:nvPr userDrawn="1"/>
        </p:nvSpPr>
        <p:spPr>
          <a:xfrm>
            <a:off x="6096000" y="0"/>
            <a:ext cx="6096000" cy="5851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508E9E5-0E3C-4925-BA3A-0DD722F7BF4C}"/>
              </a:ext>
            </a:extLst>
          </p:cNvPr>
          <p:cNvSpPr>
            <a:spLocks noGrp="1"/>
          </p:cNvSpPr>
          <p:nvPr>
            <p:ph type="title"/>
          </p:nvPr>
        </p:nvSpPr>
        <p:spPr>
          <a:xfrm>
            <a:off x="6756400" y="365125"/>
            <a:ext cx="5435600" cy="1118483"/>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70673BA-EA8C-44E9-A7DB-1DC483F725AA}"/>
              </a:ext>
            </a:extLst>
          </p:cNvPr>
          <p:cNvSpPr>
            <a:spLocks noGrp="1"/>
          </p:cNvSpPr>
          <p:nvPr>
            <p:ph idx="1"/>
          </p:nvPr>
        </p:nvSpPr>
        <p:spPr>
          <a:xfrm>
            <a:off x="6756400" y="1765568"/>
            <a:ext cx="5435600" cy="4098042"/>
          </a:xfrm>
        </p:spPr>
        <p:txBody>
          <a:bodyPr/>
          <a:lstStyle/>
          <a:p>
            <a:pPr lvl="0"/>
            <a:r>
              <a:rPr lang="nl-NL"/>
              <a:t>Klikken om de tekststijl van het model te bewerken</a:t>
            </a:r>
          </a:p>
          <a:p>
            <a:pPr lvl="1"/>
            <a:r>
              <a:rPr lang="nl-NL"/>
              <a:t>Tweede niveau</a:t>
            </a:r>
          </a:p>
        </p:txBody>
      </p:sp>
      <p:sp>
        <p:nvSpPr>
          <p:cNvPr id="7" name="Tijdelijke aanduiding voor voettekst 6">
            <a:extLst>
              <a:ext uri="{FF2B5EF4-FFF2-40B4-BE49-F238E27FC236}">
                <a16:creationId xmlns:a16="http://schemas.microsoft.com/office/drawing/2014/main" id="{BB00FF1E-7174-42AA-A70B-C90A3AFF6E1E}"/>
              </a:ext>
            </a:extLst>
          </p:cNvPr>
          <p:cNvSpPr>
            <a:spLocks noGrp="1"/>
          </p:cNvSpPr>
          <p:nvPr>
            <p:ph type="ftr" sz="quarter" idx="10"/>
          </p:nvPr>
        </p:nvSpPr>
        <p:spPr/>
        <p:txBody>
          <a:bodyPr/>
          <a:lstStyle/>
          <a:p>
            <a:r>
              <a:rPr lang="nl-NL"/>
              <a:t>www.pvbnederland.nl</a:t>
            </a:r>
          </a:p>
        </p:txBody>
      </p:sp>
      <p:sp>
        <p:nvSpPr>
          <p:cNvPr id="9" name="Tijdelijke aanduiding voor afbeelding 8">
            <a:extLst>
              <a:ext uri="{FF2B5EF4-FFF2-40B4-BE49-F238E27FC236}">
                <a16:creationId xmlns:a16="http://schemas.microsoft.com/office/drawing/2014/main" id="{91B5EA27-C98B-4414-8925-0349C2DC99D8}"/>
              </a:ext>
            </a:extLst>
          </p:cNvPr>
          <p:cNvSpPr>
            <a:spLocks noGrp="1"/>
          </p:cNvSpPr>
          <p:nvPr>
            <p:ph type="pic" sz="quarter" idx="11"/>
          </p:nvPr>
        </p:nvSpPr>
        <p:spPr>
          <a:xfrm>
            <a:off x="0" y="0"/>
            <a:ext cx="6096000" cy="5851525"/>
          </a:xfrm>
        </p:spPr>
        <p:txBody>
          <a:bodyPr/>
          <a:lstStyle/>
          <a:p>
            <a:r>
              <a:rPr lang="nl-NL"/>
              <a:t>Klik op het pictogram als u een afbeelding wilt toevoegen</a:t>
            </a:r>
          </a:p>
        </p:txBody>
      </p:sp>
    </p:spTree>
    <p:extLst>
      <p:ext uri="{BB962C8B-B14F-4D97-AF65-F5344CB8AC3E}">
        <p14:creationId xmlns:p14="http://schemas.microsoft.com/office/powerpoint/2010/main" val="966855257"/>
      </p:ext>
    </p:extLst>
  </p:cSld>
  <p:clrMapOvr>
    <a:masterClrMapping/>
  </p:clrMapOvr>
  <p:extLst>
    <p:ext uri="{DCECCB84-F9BA-43D5-87BE-67443E8EF086}">
      <p15:sldGuideLst xmlns:p15="http://schemas.microsoft.com/office/powerpoint/2012/main">
        <p15:guide id="1" pos="42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L - Tekst R (2)">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2FFBD58-090B-4240-BC99-17B4AC96EA38}"/>
              </a:ext>
            </a:extLst>
          </p:cNvPr>
          <p:cNvSpPr/>
          <p:nvPr userDrawn="1"/>
        </p:nvSpPr>
        <p:spPr>
          <a:xfrm>
            <a:off x="6096000" y="0"/>
            <a:ext cx="6096000" cy="5851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508E9E5-0E3C-4925-BA3A-0DD722F7BF4C}"/>
              </a:ext>
            </a:extLst>
          </p:cNvPr>
          <p:cNvSpPr>
            <a:spLocks noGrp="1"/>
          </p:cNvSpPr>
          <p:nvPr>
            <p:ph type="title"/>
          </p:nvPr>
        </p:nvSpPr>
        <p:spPr>
          <a:xfrm>
            <a:off x="6756400" y="365125"/>
            <a:ext cx="5435600" cy="1118483"/>
          </a:xfrm>
        </p:spPr>
        <p:txBody>
          <a:bodyPr/>
          <a:lstStyle>
            <a:lvl1pPr>
              <a:defRPr>
                <a:solidFill>
                  <a:srgbClr val="FFFFFF"/>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470673BA-EA8C-44E9-A7DB-1DC483F725AA}"/>
              </a:ext>
            </a:extLst>
          </p:cNvPr>
          <p:cNvSpPr>
            <a:spLocks noGrp="1"/>
          </p:cNvSpPr>
          <p:nvPr>
            <p:ph idx="1"/>
          </p:nvPr>
        </p:nvSpPr>
        <p:spPr>
          <a:xfrm>
            <a:off x="6756400" y="1765568"/>
            <a:ext cx="5435600" cy="4098042"/>
          </a:xfrm>
        </p:spPr>
        <p:txBody>
          <a:bodyPr/>
          <a:lstStyle>
            <a:lvl1pPr>
              <a:defRPr>
                <a:solidFill>
                  <a:srgbClr val="FFFFFF"/>
                </a:solidFill>
              </a:defRPr>
            </a:lvl1pPr>
            <a:lvl2pPr>
              <a:defRPr>
                <a:solidFill>
                  <a:srgbClr val="FFFFFF"/>
                </a:solidFill>
              </a:defRPr>
            </a:lvl2pPr>
          </a:lstStyle>
          <a:p>
            <a:pPr lvl="0"/>
            <a:r>
              <a:rPr lang="nl-NL"/>
              <a:t>Klikken om de tekststijl van het model te bewerken</a:t>
            </a:r>
          </a:p>
          <a:p>
            <a:pPr lvl="1"/>
            <a:r>
              <a:rPr lang="nl-NL"/>
              <a:t>Tweede niveau</a:t>
            </a:r>
          </a:p>
        </p:txBody>
      </p:sp>
      <p:sp>
        <p:nvSpPr>
          <p:cNvPr id="7" name="Tijdelijke aanduiding voor voettekst 6">
            <a:extLst>
              <a:ext uri="{FF2B5EF4-FFF2-40B4-BE49-F238E27FC236}">
                <a16:creationId xmlns:a16="http://schemas.microsoft.com/office/drawing/2014/main" id="{BB00FF1E-7174-42AA-A70B-C90A3AFF6E1E}"/>
              </a:ext>
            </a:extLst>
          </p:cNvPr>
          <p:cNvSpPr>
            <a:spLocks noGrp="1"/>
          </p:cNvSpPr>
          <p:nvPr>
            <p:ph type="ftr" sz="quarter" idx="10"/>
          </p:nvPr>
        </p:nvSpPr>
        <p:spPr/>
        <p:txBody>
          <a:bodyPr/>
          <a:lstStyle/>
          <a:p>
            <a:r>
              <a:rPr lang="nl-NL"/>
              <a:t>www.pvbnederland.nl</a:t>
            </a:r>
          </a:p>
        </p:txBody>
      </p:sp>
      <p:sp>
        <p:nvSpPr>
          <p:cNvPr id="9" name="Tijdelijke aanduiding voor afbeelding 8">
            <a:extLst>
              <a:ext uri="{FF2B5EF4-FFF2-40B4-BE49-F238E27FC236}">
                <a16:creationId xmlns:a16="http://schemas.microsoft.com/office/drawing/2014/main" id="{91B5EA27-C98B-4414-8925-0349C2DC99D8}"/>
              </a:ext>
            </a:extLst>
          </p:cNvPr>
          <p:cNvSpPr>
            <a:spLocks noGrp="1"/>
          </p:cNvSpPr>
          <p:nvPr>
            <p:ph type="pic" sz="quarter" idx="11"/>
          </p:nvPr>
        </p:nvSpPr>
        <p:spPr>
          <a:xfrm>
            <a:off x="0" y="0"/>
            <a:ext cx="6096000" cy="5851525"/>
          </a:xfrm>
        </p:spPr>
        <p:txBody>
          <a:bodyPr/>
          <a:lstStyle/>
          <a:p>
            <a:r>
              <a:rPr lang="nl-NL"/>
              <a:t>Klik op het pictogram als u een afbeelding wilt toevoegen</a:t>
            </a:r>
          </a:p>
        </p:txBody>
      </p:sp>
    </p:spTree>
    <p:extLst>
      <p:ext uri="{BB962C8B-B14F-4D97-AF65-F5344CB8AC3E}">
        <p14:creationId xmlns:p14="http://schemas.microsoft.com/office/powerpoint/2010/main" val="3263669251"/>
      </p:ext>
    </p:extLst>
  </p:cSld>
  <p:clrMapOvr>
    <a:masterClrMapping/>
  </p:clrMapOvr>
  <p:extLst>
    <p:ext uri="{DCECCB84-F9BA-43D5-87BE-67443E8EF086}">
      <p15:sldGuideLst xmlns:p15="http://schemas.microsoft.com/office/powerpoint/2012/main">
        <p15:guide id="1" pos="42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oto L - Tekst R (2)">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2FFBD58-090B-4240-BC99-17B4AC96EA38}"/>
              </a:ext>
            </a:extLst>
          </p:cNvPr>
          <p:cNvSpPr/>
          <p:nvPr userDrawn="1"/>
        </p:nvSpPr>
        <p:spPr>
          <a:xfrm>
            <a:off x="6096000" y="0"/>
            <a:ext cx="6096000" cy="5851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508E9E5-0E3C-4925-BA3A-0DD722F7BF4C}"/>
              </a:ext>
            </a:extLst>
          </p:cNvPr>
          <p:cNvSpPr>
            <a:spLocks noGrp="1"/>
          </p:cNvSpPr>
          <p:nvPr>
            <p:ph type="title"/>
          </p:nvPr>
        </p:nvSpPr>
        <p:spPr>
          <a:xfrm>
            <a:off x="6756400" y="365125"/>
            <a:ext cx="5435600" cy="1118483"/>
          </a:xfrm>
        </p:spPr>
        <p:txBody>
          <a:bodyPr/>
          <a:lstStyle>
            <a:lvl1pPr>
              <a:defRPr>
                <a:solidFill>
                  <a:srgbClr val="FFFFFF"/>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470673BA-EA8C-44E9-A7DB-1DC483F725AA}"/>
              </a:ext>
            </a:extLst>
          </p:cNvPr>
          <p:cNvSpPr>
            <a:spLocks noGrp="1"/>
          </p:cNvSpPr>
          <p:nvPr>
            <p:ph idx="1"/>
          </p:nvPr>
        </p:nvSpPr>
        <p:spPr>
          <a:xfrm>
            <a:off x="6756400" y="1765568"/>
            <a:ext cx="5435600" cy="4098042"/>
          </a:xfrm>
        </p:spPr>
        <p:txBody>
          <a:bodyPr/>
          <a:lstStyle>
            <a:lvl1pPr>
              <a:defRPr>
                <a:solidFill>
                  <a:srgbClr val="FFFFFF"/>
                </a:solidFill>
              </a:defRPr>
            </a:lvl1pPr>
            <a:lvl2pPr>
              <a:buClr>
                <a:schemeClr val="accent3"/>
              </a:buClr>
              <a:defRPr>
                <a:solidFill>
                  <a:srgbClr val="FFFFFF"/>
                </a:solidFill>
              </a:defRPr>
            </a:lvl2pPr>
          </a:lstStyle>
          <a:p>
            <a:pPr lvl="0"/>
            <a:r>
              <a:rPr lang="nl-NL"/>
              <a:t>Klikken om de tekststijl van het model te bewerken</a:t>
            </a:r>
          </a:p>
          <a:p>
            <a:pPr lvl="1"/>
            <a:r>
              <a:rPr lang="nl-NL"/>
              <a:t>Tweede niveau</a:t>
            </a:r>
          </a:p>
        </p:txBody>
      </p:sp>
      <p:sp>
        <p:nvSpPr>
          <p:cNvPr id="7" name="Tijdelijke aanduiding voor voettekst 6">
            <a:extLst>
              <a:ext uri="{FF2B5EF4-FFF2-40B4-BE49-F238E27FC236}">
                <a16:creationId xmlns:a16="http://schemas.microsoft.com/office/drawing/2014/main" id="{BB00FF1E-7174-42AA-A70B-C90A3AFF6E1E}"/>
              </a:ext>
            </a:extLst>
          </p:cNvPr>
          <p:cNvSpPr>
            <a:spLocks noGrp="1"/>
          </p:cNvSpPr>
          <p:nvPr>
            <p:ph type="ftr" sz="quarter" idx="10"/>
          </p:nvPr>
        </p:nvSpPr>
        <p:spPr/>
        <p:txBody>
          <a:bodyPr/>
          <a:lstStyle/>
          <a:p>
            <a:r>
              <a:rPr lang="nl-NL"/>
              <a:t>www.pvbnederland.nl</a:t>
            </a:r>
          </a:p>
        </p:txBody>
      </p:sp>
      <p:sp>
        <p:nvSpPr>
          <p:cNvPr id="9" name="Tijdelijke aanduiding voor afbeelding 8">
            <a:extLst>
              <a:ext uri="{FF2B5EF4-FFF2-40B4-BE49-F238E27FC236}">
                <a16:creationId xmlns:a16="http://schemas.microsoft.com/office/drawing/2014/main" id="{91B5EA27-C98B-4414-8925-0349C2DC99D8}"/>
              </a:ext>
            </a:extLst>
          </p:cNvPr>
          <p:cNvSpPr>
            <a:spLocks noGrp="1"/>
          </p:cNvSpPr>
          <p:nvPr>
            <p:ph type="pic" sz="quarter" idx="11"/>
          </p:nvPr>
        </p:nvSpPr>
        <p:spPr>
          <a:xfrm>
            <a:off x="0" y="0"/>
            <a:ext cx="6096000" cy="5851525"/>
          </a:xfrm>
        </p:spPr>
        <p:txBody>
          <a:bodyPr/>
          <a:lstStyle/>
          <a:p>
            <a:r>
              <a:rPr lang="nl-NL"/>
              <a:t>Klik op het pictogram als u een afbeelding wilt toevoegen</a:t>
            </a:r>
          </a:p>
        </p:txBody>
      </p:sp>
    </p:spTree>
    <p:extLst>
      <p:ext uri="{BB962C8B-B14F-4D97-AF65-F5344CB8AC3E}">
        <p14:creationId xmlns:p14="http://schemas.microsoft.com/office/powerpoint/2010/main" val="3211606216"/>
      </p:ext>
    </p:extLst>
  </p:cSld>
  <p:clrMapOvr>
    <a:masterClrMapping/>
  </p:clrMapOvr>
  <p:extLst>
    <p:ext uri="{DCECCB84-F9BA-43D5-87BE-67443E8EF086}">
      <p15:sldGuideLst xmlns:p15="http://schemas.microsoft.com/office/powerpoint/2012/main">
        <p15:guide id="1" pos="42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304E93FD-12F9-4F43-A7A2-960AAC1DBF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1225" y="1458688"/>
            <a:ext cx="3267075" cy="2356830"/>
          </a:xfrm>
          <a:prstGeom prst="rect">
            <a:avLst/>
          </a:prstGeom>
        </p:spPr>
      </p:pic>
      <p:pic>
        <p:nvPicPr>
          <p:cNvPr id="15" name="Afbeelding 14">
            <a:extLst>
              <a:ext uri="{FF2B5EF4-FFF2-40B4-BE49-F238E27FC236}">
                <a16:creationId xmlns:a16="http://schemas.microsoft.com/office/drawing/2014/main" id="{F5AAB801-8C37-4B42-A4BD-B80073504C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2462" y="1458688"/>
            <a:ext cx="3267075" cy="2356830"/>
          </a:xfrm>
          <a:prstGeom prst="rect">
            <a:avLst/>
          </a:prstGeom>
        </p:spPr>
      </p:pic>
      <p:pic>
        <p:nvPicPr>
          <p:cNvPr id="16" name="Afbeelding 15">
            <a:extLst>
              <a:ext uri="{FF2B5EF4-FFF2-40B4-BE49-F238E27FC236}">
                <a16:creationId xmlns:a16="http://schemas.microsoft.com/office/drawing/2014/main" id="{46E9625E-BC42-4CD6-9017-4830C92825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700" y="1458688"/>
            <a:ext cx="3267075" cy="2356830"/>
          </a:xfrm>
          <a:prstGeom prst="rect">
            <a:avLst/>
          </a:prstGeom>
        </p:spPr>
      </p:pic>
      <p:sp>
        <p:nvSpPr>
          <p:cNvPr id="2" name="Titel 1">
            <a:extLst>
              <a:ext uri="{FF2B5EF4-FFF2-40B4-BE49-F238E27FC236}">
                <a16:creationId xmlns:a16="http://schemas.microsoft.com/office/drawing/2014/main" id="{14EA1D43-182D-497D-8E4E-645849E5A271}"/>
              </a:ext>
            </a:extLst>
          </p:cNvPr>
          <p:cNvSpPr>
            <a:spLocks noGrp="1"/>
          </p:cNvSpPr>
          <p:nvPr>
            <p:ph type="title"/>
          </p:nvPr>
        </p:nvSpPr>
        <p:spPr>
          <a:xfrm>
            <a:off x="911224" y="630507"/>
            <a:ext cx="10937875" cy="525193"/>
          </a:xfrm>
        </p:spPr>
        <p:txBody>
          <a:bodyPr anchor="t" anchorCtr="0">
            <a:noAutofit/>
          </a:bodyPr>
          <a:lstStyle>
            <a:lvl1pPr>
              <a:lnSpc>
                <a:spcPct val="100000"/>
              </a:lnSpc>
              <a:defRPr sz="3000">
                <a:solidFill>
                  <a:schemeClr val="accent1"/>
                </a:solidFill>
              </a:defRPr>
            </a:lvl1pPr>
          </a:lstStyle>
          <a:p>
            <a:r>
              <a:rPr lang="nl-NL"/>
              <a:t>Klik om stijl te bewerken</a:t>
            </a:r>
          </a:p>
        </p:txBody>
      </p:sp>
      <p:sp>
        <p:nvSpPr>
          <p:cNvPr id="7" name="Tijdelijke aanduiding voor voettekst 6">
            <a:extLst>
              <a:ext uri="{FF2B5EF4-FFF2-40B4-BE49-F238E27FC236}">
                <a16:creationId xmlns:a16="http://schemas.microsoft.com/office/drawing/2014/main" id="{7C1BEDD8-F66B-4A47-9A8F-319C130AA62B}"/>
              </a:ext>
            </a:extLst>
          </p:cNvPr>
          <p:cNvSpPr>
            <a:spLocks noGrp="1"/>
          </p:cNvSpPr>
          <p:nvPr>
            <p:ph type="ftr" sz="quarter" idx="10"/>
          </p:nvPr>
        </p:nvSpPr>
        <p:spPr/>
        <p:txBody>
          <a:bodyPr/>
          <a:lstStyle/>
          <a:p>
            <a:r>
              <a:rPr lang="nl-NL"/>
              <a:t>www.pvbnederland.nl</a:t>
            </a:r>
          </a:p>
        </p:txBody>
      </p:sp>
      <p:sp>
        <p:nvSpPr>
          <p:cNvPr id="11" name="Tijdelijke aanduiding voor afbeelding 10">
            <a:extLst>
              <a:ext uri="{FF2B5EF4-FFF2-40B4-BE49-F238E27FC236}">
                <a16:creationId xmlns:a16="http://schemas.microsoft.com/office/drawing/2014/main" id="{46DEEC91-2673-4CF5-9A28-E64CD74E9791}"/>
              </a:ext>
            </a:extLst>
          </p:cNvPr>
          <p:cNvSpPr>
            <a:spLocks noGrp="1"/>
          </p:cNvSpPr>
          <p:nvPr>
            <p:ph type="pic" sz="quarter" idx="11"/>
          </p:nvPr>
        </p:nvSpPr>
        <p:spPr>
          <a:xfrm>
            <a:off x="0" y="4038600"/>
            <a:ext cx="12192000" cy="1812925"/>
          </a:xfrm>
        </p:spPr>
        <p:txBody>
          <a:bodyPr/>
          <a:lstStyle/>
          <a:p>
            <a:r>
              <a:rPr lang="nl-NL"/>
              <a:t>Klik op het pictogram als u een afbeelding wilt toevoegen</a:t>
            </a:r>
          </a:p>
        </p:txBody>
      </p:sp>
      <p:pic>
        <p:nvPicPr>
          <p:cNvPr id="18" name="Afbeelding 17">
            <a:extLst>
              <a:ext uri="{FF2B5EF4-FFF2-40B4-BE49-F238E27FC236}">
                <a16:creationId xmlns:a16="http://schemas.microsoft.com/office/drawing/2014/main" id="{55483487-5972-44D3-9763-23DD1113E3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25357" y="1810543"/>
            <a:ext cx="393193" cy="393193"/>
          </a:xfrm>
          <a:prstGeom prst="rect">
            <a:avLst/>
          </a:prstGeom>
        </p:spPr>
      </p:pic>
      <p:pic>
        <p:nvPicPr>
          <p:cNvPr id="20" name="Afbeelding 19">
            <a:extLst>
              <a:ext uri="{FF2B5EF4-FFF2-40B4-BE49-F238E27FC236}">
                <a16:creationId xmlns:a16="http://schemas.microsoft.com/office/drawing/2014/main" id="{746F2244-0D27-4209-AD99-81223191BD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2727" y="1812067"/>
            <a:ext cx="385573" cy="391669"/>
          </a:xfrm>
          <a:prstGeom prst="rect">
            <a:avLst/>
          </a:prstGeom>
        </p:spPr>
      </p:pic>
      <p:pic>
        <p:nvPicPr>
          <p:cNvPr id="22" name="Afbeelding 21">
            <a:extLst>
              <a:ext uri="{FF2B5EF4-FFF2-40B4-BE49-F238E27FC236}">
                <a16:creationId xmlns:a16="http://schemas.microsoft.com/office/drawing/2014/main" id="{B1406F19-0B65-4F92-8541-EB21EA86592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75453" y="1810543"/>
            <a:ext cx="393193" cy="393193"/>
          </a:xfrm>
          <a:prstGeom prst="rect">
            <a:avLst/>
          </a:prstGeom>
        </p:spPr>
      </p:pic>
      <p:sp>
        <p:nvSpPr>
          <p:cNvPr id="24" name="Tijdelijke aanduiding voor tekst 23">
            <a:extLst>
              <a:ext uri="{FF2B5EF4-FFF2-40B4-BE49-F238E27FC236}">
                <a16:creationId xmlns:a16="http://schemas.microsoft.com/office/drawing/2014/main" id="{9C57D2A2-EEFE-46CE-BF86-1BF3E246DD99}"/>
              </a:ext>
            </a:extLst>
          </p:cNvPr>
          <p:cNvSpPr>
            <a:spLocks noGrp="1"/>
          </p:cNvSpPr>
          <p:nvPr>
            <p:ph type="body" sz="quarter" idx="12"/>
          </p:nvPr>
        </p:nvSpPr>
        <p:spPr>
          <a:xfrm>
            <a:off x="2063750" y="1785938"/>
            <a:ext cx="1987549" cy="525462"/>
          </a:xfrm>
        </p:spPr>
        <p:txBody>
          <a:bodyPr anchor="ctr" anchorCtr="0"/>
          <a:lstStyle>
            <a:lvl1pPr marL="0" indent="0">
              <a:lnSpc>
                <a:spcPct val="100000"/>
              </a:lnSpc>
              <a:buNone/>
              <a:defRPr sz="2150" b="1">
                <a:solidFill>
                  <a:srgbClr val="FFFFFF"/>
                </a:solidFill>
              </a:defRPr>
            </a:lvl1pPr>
          </a:lstStyle>
          <a:p>
            <a:pPr lvl="0"/>
            <a:r>
              <a:rPr lang="nl-NL"/>
              <a:t>Klikken om de tekststijl van het model te bewerken</a:t>
            </a:r>
          </a:p>
        </p:txBody>
      </p:sp>
      <p:sp>
        <p:nvSpPr>
          <p:cNvPr id="25" name="Tijdelijke aanduiding voor tekst 23">
            <a:extLst>
              <a:ext uri="{FF2B5EF4-FFF2-40B4-BE49-F238E27FC236}">
                <a16:creationId xmlns:a16="http://schemas.microsoft.com/office/drawing/2014/main" id="{0982E6AD-DE87-4E1D-9268-9CCD5B4517BD}"/>
              </a:ext>
            </a:extLst>
          </p:cNvPr>
          <p:cNvSpPr>
            <a:spLocks noGrp="1"/>
          </p:cNvSpPr>
          <p:nvPr>
            <p:ph type="body" sz="quarter" idx="13"/>
          </p:nvPr>
        </p:nvSpPr>
        <p:spPr>
          <a:xfrm>
            <a:off x="5590722" y="1785938"/>
            <a:ext cx="1987549" cy="525462"/>
          </a:xfrm>
        </p:spPr>
        <p:txBody>
          <a:bodyPr anchor="ctr" anchorCtr="0"/>
          <a:lstStyle>
            <a:lvl1pPr marL="0" indent="0">
              <a:lnSpc>
                <a:spcPct val="100000"/>
              </a:lnSpc>
              <a:buNone/>
              <a:defRPr sz="2150" b="1">
                <a:solidFill>
                  <a:srgbClr val="FFFFFF"/>
                </a:solidFill>
              </a:defRPr>
            </a:lvl1pPr>
          </a:lstStyle>
          <a:p>
            <a:pPr lvl="0"/>
            <a:r>
              <a:rPr lang="nl-NL"/>
              <a:t>Klikken om de tekststijl van het model te bewerken</a:t>
            </a:r>
          </a:p>
        </p:txBody>
      </p:sp>
      <p:sp>
        <p:nvSpPr>
          <p:cNvPr id="26" name="Tijdelijke aanduiding voor tekst 23">
            <a:extLst>
              <a:ext uri="{FF2B5EF4-FFF2-40B4-BE49-F238E27FC236}">
                <a16:creationId xmlns:a16="http://schemas.microsoft.com/office/drawing/2014/main" id="{5D7F6CDF-3274-4896-83C2-0C719C0F918C}"/>
              </a:ext>
            </a:extLst>
          </p:cNvPr>
          <p:cNvSpPr>
            <a:spLocks noGrp="1"/>
          </p:cNvSpPr>
          <p:nvPr>
            <p:ph type="body" sz="quarter" idx="14"/>
          </p:nvPr>
        </p:nvSpPr>
        <p:spPr>
          <a:xfrm>
            <a:off x="9134475" y="1789567"/>
            <a:ext cx="1987549" cy="525462"/>
          </a:xfrm>
        </p:spPr>
        <p:txBody>
          <a:bodyPr anchor="ctr" anchorCtr="0"/>
          <a:lstStyle>
            <a:lvl1pPr marL="0" indent="0">
              <a:lnSpc>
                <a:spcPct val="100000"/>
              </a:lnSpc>
              <a:buNone/>
              <a:defRPr sz="2150" b="1">
                <a:solidFill>
                  <a:srgbClr val="FFFFFF"/>
                </a:solidFill>
              </a:defRPr>
            </a:lvl1pPr>
          </a:lstStyle>
          <a:p>
            <a:pPr lvl="0"/>
            <a:r>
              <a:rPr lang="nl-NL"/>
              <a:t>Klikken om de tekststijl van het model te bewerken</a:t>
            </a:r>
          </a:p>
        </p:txBody>
      </p:sp>
      <p:sp>
        <p:nvSpPr>
          <p:cNvPr id="28" name="Tijdelijke aanduiding voor tekst 27">
            <a:extLst>
              <a:ext uri="{FF2B5EF4-FFF2-40B4-BE49-F238E27FC236}">
                <a16:creationId xmlns:a16="http://schemas.microsoft.com/office/drawing/2014/main" id="{3D5C80A0-5AB1-46BB-8316-EA626036ED7A}"/>
              </a:ext>
            </a:extLst>
          </p:cNvPr>
          <p:cNvSpPr>
            <a:spLocks noGrp="1"/>
          </p:cNvSpPr>
          <p:nvPr>
            <p:ph type="body" sz="quarter" idx="15"/>
          </p:nvPr>
        </p:nvSpPr>
        <p:spPr>
          <a:xfrm>
            <a:off x="1252537" y="2382402"/>
            <a:ext cx="2798762" cy="1055688"/>
          </a:xfrm>
        </p:spPr>
        <p:txBody>
          <a:bodyPr/>
          <a:lstStyle>
            <a:lvl1pPr marL="0" indent="0">
              <a:lnSpc>
                <a:spcPct val="130000"/>
              </a:lnSpc>
              <a:buNone/>
              <a:defRPr>
                <a:solidFill>
                  <a:srgbClr val="FFFFFF"/>
                </a:solidFill>
              </a:defRPr>
            </a:lvl1pPr>
          </a:lstStyle>
          <a:p>
            <a:pPr lvl="0"/>
            <a:r>
              <a:rPr lang="nl-NL"/>
              <a:t>Klikken om de tekststijl van het model te bewerken</a:t>
            </a:r>
          </a:p>
        </p:txBody>
      </p:sp>
      <p:sp>
        <p:nvSpPr>
          <p:cNvPr id="29" name="Tijdelijke aanduiding voor tekst 27">
            <a:extLst>
              <a:ext uri="{FF2B5EF4-FFF2-40B4-BE49-F238E27FC236}">
                <a16:creationId xmlns:a16="http://schemas.microsoft.com/office/drawing/2014/main" id="{16FACF6E-1FC1-40EA-AFBF-B639ED27CF76}"/>
              </a:ext>
            </a:extLst>
          </p:cNvPr>
          <p:cNvSpPr>
            <a:spLocks noGrp="1"/>
          </p:cNvSpPr>
          <p:nvPr>
            <p:ph type="body" sz="quarter" idx="16"/>
          </p:nvPr>
        </p:nvSpPr>
        <p:spPr>
          <a:xfrm>
            <a:off x="4779509" y="2388442"/>
            <a:ext cx="2798762" cy="1055688"/>
          </a:xfrm>
        </p:spPr>
        <p:txBody>
          <a:bodyPr/>
          <a:lstStyle>
            <a:lvl1pPr marL="0" indent="0">
              <a:lnSpc>
                <a:spcPct val="130000"/>
              </a:lnSpc>
              <a:buNone/>
              <a:defRPr>
                <a:solidFill>
                  <a:srgbClr val="FFFFFF"/>
                </a:solidFill>
              </a:defRPr>
            </a:lvl1pPr>
          </a:lstStyle>
          <a:p>
            <a:pPr lvl="0"/>
            <a:r>
              <a:rPr lang="nl-NL"/>
              <a:t>Klikken om de tekststijl van het model te bewerken</a:t>
            </a:r>
          </a:p>
        </p:txBody>
      </p:sp>
      <p:sp>
        <p:nvSpPr>
          <p:cNvPr id="30" name="Tijdelijke aanduiding voor tekst 27">
            <a:extLst>
              <a:ext uri="{FF2B5EF4-FFF2-40B4-BE49-F238E27FC236}">
                <a16:creationId xmlns:a16="http://schemas.microsoft.com/office/drawing/2014/main" id="{E4265A97-06FE-4E15-88DC-E903E0C1CEA9}"/>
              </a:ext>
            </a:extLst>
          </p:cNvPr>
          <p:cNvSpPr>
            <a:spLocks noGrp="1"/>
          </p:cNvSpPr>
          <p:nvPr>
            <p:ph type="body" sz="quarter" idx="17"/>
          </p:nvPr>
        </p:nvSpPr>
        <p:spPr>
          <a:xfrm>
            <a:off x="8323262" y="2389473"/>
            <a:ext cx="2798762" cy="1055688"/>
          </a:xfrm>
        </p:spPr>
        <p:txBody>
          <a:bodyPr/>
          <a:lstStyle>
            <a:lvl1pPr marL="0" indent="0">
              <a:lnSpc>
                <a:spcPct val="130000"/>
              </a:lnSpc>
              <a:buNone/>
              <a:defRPr>
                <a:solidFill>
                  <a:srgbClr val="FFFFFF"/>
                </a:solidFill>
              </a:defRPr>
            </a:lvl1pPr>
          </a:lstStyle>
          <a:p>
            <a:pPr lvl="0"/>
            <a:r>
              <a:rPr lang="nl-NL"/>
              <a:t>Klikken om de tekststijl van het model te bewerken</a:t>
            </a:r>
          </a:p>
        </p:txBody>
      </p:sp>
    </p:spTree>
    <p:extLst>
      <p:ext uri="{BB962C8B-B14F-4D97-AF65-F5344CB8AC3E}">
        <p14:creationId xmlns:p14="http://schemas.microsoft.com/office/powerpoint/2010/main" val="287139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AA95E71D-7455-471C-A1DC-C2BA30CA54A2}"/>
              </a:ext>
            </a:extLst>
          </p:cNvPr>
          <p:cNvSpPr>
            <a:spLocks noGrp="1"/>
          </p:cNvSpPr>
          <p:nvPr>
            <p:ph type="ftr" sz="quarter" idx="10"/>
          </p:nvPr>
        </p:nvSpPr>
        <p:spPr/>
        <p:txBody>
          <a:bodyPr/>
          <a:lstStyle/>
          <a:p>
            <a:r>
              <a:rPr lang="nl-NL"/>
              <a:t>www.pvbnederland.nl</a:t>
            </a:r>
          </a:p>
        </p:txBody>
      </p:sp>
      <p:sp>
        <p:nvSpPr>
          <p:cNvPr id="7" name="Tijdelijke aanduiding voor inhoud 6">
            <a:extLst>
              <a:ext uri="{FF2B5EF4-FFF2-40B4-BE49-F238E27FC236}">
                <a16:creationId xmlns:a16="http://schemas.microsoft.com/office/drawing/2014/main" id="{842A8004-8F12-4A70-B4FD-59A3F9EC8FAD}"/>
              </a:ext>
            </a:extLst>
          </p:cNvPr>
          <p:cNvSpPr>
            <a:spLocks noGrp="1"/>
          </p:cNvSpPr>
          <p:nvPr>
            <p:ph sz="quarter" idx="11" hasCustomPrompt="1"/>
          </p:nvPr>
        </p:nvSpPr>
        <p:spPr>
          <a:xfrm>
            <a:off x="0" y="0"/>
            <a:ext cx="12192000" cy="5851525"/>
          </a:xfrm>
        </p:spPr>
        <p:txBody>
          <a:bodyPr/>
          <a:lstStyle>
            <a:lvl1pPr>
              <a:defRPr/>
            </a:lvl1pPr>
          </a:lstStyle>
          <a:p>
            <a:pPr lvl="0"/>
            <a:r>
              <a:rPr lang="nl-NL"/>
              <a:t>Afbeelding / Grafiek / Video</a:t>
            </a:r>
          </a:p>
        </p:txBody>
      </p:sp>
    </p:spTree>
    <p:extLst>
      <p:ext uri="{BB962C8B-B14F-4D97-AF65-F5344CB8AC3E}">
        <p14:creationId xmlns:p14="http://schemas.microsoft.com/office/powerpoint/2010/main" val="116001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62FF26E-3A26-469D-9A6A-BCFB57AC91FB}"/>
              </a:ext>
            </a:extLst>
          </p:cNvPr>
          <p:cNvSpPr/>
          <p:nvPr userDrawn="1"/>
        </p:nvSpPr>
        <p:spPr>
          <a:xfrm>
            <a:off x="0" y="6762750"/>
            <a:ext cx="12192000" cy="95250"/>
          </a:xfrm>
          <a:prstGeom prst="rect">
            <a:avLst/>
          </a:prstGeom>
          <a:gradFill>
            <a:gsLst>
              <a:gs pos="0">
                <a:schemeClr val="accent1"/>
              </a:gs>
              <a:gs pos="100000">
                <a:srgbClr val="D86D0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Logo">
            <a:extLst>
              <a:ext uri="{FF2B5EF4-FFF2-40B4-BE49-F238E27FC236}">
                <a16:creationId xmlns:a16="http://schemas.microsoft.com/office/drawing/2014/main" id="{D328B849-7352-4E0B-B579-21BEB46BE58A}"/>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28890" y="6126252"/>
            <a:ext cx="1042785" cy="366623"/>
          </a:xfrm>
          <a:prstGeom prst="rect">
            <a:avLst/>
          </a:prstGeom>
        </p:spPr>
      </p:pic>
      <p:sp>
        <p:nvSpPr>
          <p:cNvPr id="13" name="Tijdelijke aanduiding voor voettekst 12">
            <a:extLst>
              <a:ext uri="{FF2B5EF4-FFF2-40B4-BE49-F238E27FC236}">
                <a16:creationId xmlns:a16="http://schemas.microsoft.com/office/drawing/2014/main" id="{100A0E52-F71F-4B57-A7AA-6CC28C855C30}"/>
              </a:ext>
            </a:extLst>
          </p:cNvPr>
          <p:cNvSpPr>
            <a:spLocks noGrp="1"/>
          </p:cNvSpPr>
          <p:nvPr>
            <p:ph type="ftr" sz="quarter" idx="3"/>
          </p:nvPr>
        </p:nvSpPr>
        <p:spPr>
          <a:xfrm>
            <a:off x="9853612" y="6152357"/>
            <a:ext cx="1500187" cy="366623"/>
          </a:xfrm>
          <a:prstGeom prst="rect">
            <a:avLst/>
          </a:prstGeom>
        </p:spPr>
        <p:txBody>
          <a:bodyPr vert="horz" lIns="91440" tIns="45720" rIns="91440" bIns="45720" rtlCol="0" anchor="ctr"/>
          <a:lstStyle>
            <a:lvl1pPr algn="r">
              <a:defRPr sz="1000">
                <a:solidFill>
                  <a:schemeClr val="accent3"/>
                </a:solidFill>
              </a:defRPr>
            </a:lvl1pPr>
          </a:lstStyle>
          <a:p>
            <a:r>
              <a:rPr lang="nl-NL"/>
              <a:t>www.pvbnederland.nl</a:t>
            </a:r>
          </a:p>
        </p:txBody>
      </p:sp>
      <p:sp>
        <p:nvSpPr>
          <p:cNvPr id="2" name="Tijdelijke aanduiding voor titel 1">
            <a:extLst>
              <a:ext uri="{FF2B5EF4-FFF2-40B4-BE49-F238E27FC236}">
                <a16:creationId xmlns:a16="http://schemas.microsoft.com/office/drawing/2014/main" id="{33F76EC7-996B-476A-815C-CADE9277138A}"/>
              </a:ext>
            </a:extLst>
          </p:cNvPr>
          <p:cNvSpPr>
            <a:spLocks noGrp="1"/>
          </p:cNvSpPr>
          <p:nvPr>
            <p:ph type="title"/>
          </p:nvPr>
        </p:nvSpPr>
        <p:spPr>
          <a:xfrm>
            <a:off x="928890" y="365125"/>
            <a:ext cx="5167110" cy="1118483"/>
          </a:xfrm>
          <a:prstGeom prst="rect">
            <a:avLst/>
          </a:prstGeom>
        </p:spPr>
        <p:txBody>
          <a:bodyPr vert="horz" lIns="0" tIns="45720" rIns="91440" bIns="45720" rtlCol="0" anchor="ctr">
            <a:normAutofit/>
          </a:bodyPr>
          <a:lstStyle/>
          <a:p>
            <a:endParaRPr lang="nl-NL"/>
          </a:p>
        </p:txBody>
      </p:sp>
      <p:sp>
        <p:nvSpPr>
          <p:cNvPr id="3" name="Tijdelijke aanduiding voor tekst 2">
            <a:extLst>
              <a:ext uri="{FF2B5EF4-FFF2-40B4-BE49-F238E27FC236}">
                <a16:creationId xmlns:a16="http://schemas.microsoft.com/office/drawing/2014/main" id="{D953ECAA-7C87-456D-B2E3-5EFB3F8A7DB7}"/>
              </a:ext>
            </a:extLst>
          </p:cNvPr>
          <p:cNvSpPr>
            <a:spLocks noGrp="1"/>
          </p:cNvSpPr>
          <p:nvPr>
            <p:ph type="body" idx="1"/>
          </p:nvPr>
        </p:nvSpPr>
        <p:spPr>
          <a:xfrm>
            <a:off x="928890" y="1765568"/>
            <a:ext cx="5167110" cy="4098042"/>
          </a:xfrm>
          <a:prstGeom prst="rect">
            <a:avLst/>
          </a:prstGeom>
        </p:spPr>
        <p:txBody>
          <a:bodyPr vert="horz" lIns="0" tIns="0" rIns="91440" bIns="45720" rtlCol="0">
            <a:normAutofit/>
          </a:body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3159999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1" r:id="rId4"/>
    <p:sldLayoutId id="2147483668" r:id="rId5"/>
    <p:sldLayoutId id="2147483670" r:id="rId6"/>
    <p:sldLayoutId id="2147483672" r:id="rId7"/>
    <p:sldLayoutId id="2147483663" r:id="rId8"/>
    <p:sldLayoutId id="2147483667" r:id="rId9"/>
    <p:sldLayoutId id="2147483673" r:id="rId10"/>
    <p:sldLayoutId id="2147483674" r:id="rId11"/>
    <p:sldLayoutId id="2147483679" r:id="rId12"/>
    <p:sldLayoutId id="2147483680" r:id="rId13"/>
    <p:sldLayoutId id="2147483678" r:id="rId14"/>
    <p:sldLayoutId id="2147483681" r:id="rId15"/>
  </p:sldLayoutIdLst>
  <p:hf sldNum="0" hdr="0" dt="0"/>
  <p:txStyles>
    <p:titleStyle>
      <a:lvl1pPr algn="l" defTabSz="914400" rtl="0" eaLnBrk="1" latinLnBrk="0" hangingPunct="1">
        <a:lnSpc>
          <a:spcPct val="90000"/>
        </a:lnSpc>
        <a:spcBef>
          <a:spcPct val="0"/>
        </a:spcBef>
        <a:buNone/>
        <a:defRPr sz="3000" b="1"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8000" indent="-108000" algn="l" defTabSz="914400" rtl="0" eaLnBrk="1" latinLnBrk="0" hangingPunct="1">
        <a:lnSpc>
          <a:spcPct val="200000"/>
        </a:lnSpc>
        <a:spcBef>
          <a:spcPts val="0"/>
        </a:spcBef>
        <a:buFont typeface="Arial" panose="020B0604020202020204" pitchFamily="34" charset="0"/>
        <a:buChar char="•"/>
        <a:defRPr sz="1500" kern="1200">
          <a:solidFill>
            <a:schemeClr val="accent3"/>
          </a:solidFill>
          <a:latin typeface="+mn-lt"/>
          <a:ea typeface="+mn-ea"/>
          <a:cs typeface="+mn-cs"/>
        </a:defRPr>
      </a:lvl1pPr>
      <a:lvl2pPr marL="432000" indent="-216000" algn="l" defTabSz="914400" rtl="0" eaLnBrk="1" latinLnBrk="0" hangingPunct="1">
        <a:lnSpc>
          <a:spcPct val="200000"/>
        </a:lnSpc>
        <a:spcBef>
          <a:spcPts val="0"/>
        </a:spcBef>
        <a:buClr>
          <a:schemeClr val="accent1"/>
        </a:buClr>
        <a:buFont typeface="Arial" panose="020B0604020202020204" pitchFamily="34" charset="0"/>
        <a:buChar char="•"/>
        <a:defRPr sz="1500" kern="1200">
          <a:solidFill>
            <a:schemeClr val="accent3"/>
          </a:solidFill>
          <a:latin typeface="+mn-lt"/>
          <a:ea typeface="+mn-ea"/>
          <a:cs typeface="+mn-cs"/>
        </a:defRPr>
      </a:lvl2pPr>
      <a:lvl3pPr marL="1143000" indent="-228600" algn="l" defTabSz="914400" rtl="0" eaLnBrk="1" latinLnBrk="0" hangingPunct="1">
        <a:lnSpc>
          <a:spcPct val="200000"/>
        </a:lnSpc>
        <a:spcBef>
          <a:spcPts val="0"/>
        </a:spcBef>
        <a:buFont typeface="Arial" panose="020B0604020202020204" pitchFamily="34" charset="0"/>
        <a:buChar char="•"/>
        <a:defRPr sz="1500" kern="1200">
          <a:solidFill>
            <a:schemeClr val="accent3"/>
          </a:solidFill>
          <a:latin typeface="+mn-lt"/>
          <a:ea typeface="+mn-ea"/>
          <a:cs typeface="+mn-cs"/>
        </a:defRPr>
      </a:lvl3pPr>
      <a:lvl4pPr marL="1600200" indent="-228600" algn="l" defTabSz="914400" rtl="0" eaLnBrk="1" latinLnBrk="0" hangingPunct="1">
        <a:lnSpc>
          <a:spcPct val="200000"/>
        </a:lnSpc>
        <a:spcBef>
          <a:spcPts val="0"/>
        </a:spcBef>
        <a:buFont typeface="Arial" panose="020B0604020202020204" pitchFamily="34" charset="0"/>
        <a:buChar char="•"/>
        <a:defRPr sz="1500" kern="1200">
          <a:solidFill>
            <a:schemeClr val="accent3"/>
          </a:solidFill>
          <a:latin typeface="+mn-lt"/>
          <a:ea typeface="+mn-ea"/>
          <a:cs typeface="+mn-cs"/>
        </a:defRPr>
      </a:lvl4pPr>
      <a:lvl5pPr marL="2057400" indent="-228600" algn="l" defTabSz="914400" rtl="0" eaLnBrk="1" latinLnBrk="0" hangingPunct="1">
        <a:lnSpc>
          <a:spcPct val="200000"/>
        </a:lnSpc>
        <a:spcBef>
          <a:spcPts val="0"/>
        </a:spcBef>
        <a:buFont typeface="Arial" panose="020B0604020202020204" pitchFamily="34" charset="0"/>
        <a:buChar char="•"/>
        <a:defRPr sz="15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574" userDrawn="1">
          <p15:clr>
            <a:srgbClr val="F26B43"/>
          </p15:clr>
        </p15:guide>
        <p15:guide id="3" orient="horz" pos="36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10AA406-5DC2-40E6-8D7C-F45CD25557E5}"/>
              </a:ext>
            </a:extLst>
          </p:cNvPr>
          <p:cNvSpPr>
            <a:spLocks noGrp="1"/>
          </p:cNvSpPr>
          <p:nvPr>
            <p:ph type="subTitle" idx="1"/>
          </p:nvPr>
        </p:nvSpPr>
        <p:spPr/>
        <p:txBody>
          <a:bodyPr/>
          <a:lstStyle/>
          <a:p>
            <a:r>
              <a:rPr lang="nl-NL"/>
              <a:t>PVB Nederland – Christa de Ruyter</a:t>
            </a:r>
          </a:p>
        </p:txBody>
      </p:sp>
      <p:sp>
        <p:nvSpPr>
          <p:cNvPr id="4" name="Titel 3">
            <a:extLst>
              <a:ext uri="{FF2B5EF4-FFF2-40B4-BE49-F238E27FC236}">
                <a16:creationId xmlns:a16="http://schemas.microsoft.com/office/drawing/2014/main" id="{CEE0A614-2496-4593-95DF-73A46673DFE2}"/>
              </a:ext>
            </a:extLst>
          </p:cNvPr>
          <p:cNvSpPr>
            <a:spLocks noGrp="1"/>
          </p:cNvSpPr>
          <p:nvPr>
            <p:ph type="ctrTitle"/>
          </p:nvPr>
        </p:nvSpPr>
        <p:spPr/>
        <p:txBody>
          <a:bodyPr/>
          <a:lstStyle/>
          <a:p>
            <a:r>
              <a:rPr lang="nl-NL" dirty="0"/>
              <a:t>Netcongestie voor ondernemers</a:t>
            </a:r>
          </a:p>
        </p:txBody>
      </p:sp>
      <p:pic>
        <p:nvPicPr>
          <p:cNvPr id="6" name="Tijdelijke aanduiding voor afbeelding 5" descr="Kartonnen dozen">
            <a:extLst>
              <a:ext uri="{FF2B5EF4-FFF2-40B4-BE49-F238E27FC236}">
                <a16:creationId xmlns:a16="http://schemas.microsoft.com/office/drawing/2014/main" id="{278721E7-E69A-4802-11EE-7BC2883D4CE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5821" b="35821"/>
          <a:stretch>
            <a:fillRect/>
          </a:stretch>
        </p:blipFill>
        <p:spPr/>
      </p:pic>
    </p:spTree>
    <p:extLst>
      <p:ext uri="{BB962C8B-B14F-4D97-AF65-F5344CB8AC3E}">
        <p14:creationId xmlns:p14="http://schemas.microsoft.com/office/powerpoint/2010/main" val="1118619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024294-0AF0-16D3-C51C-A78F6C777996}"/>
              </a:ext>
            </a:extLst>
          </p:cNvPr>
          <p:cNvSpPr>
            <a:spLocks noGrp="1"/>
          </p:cNvSpPr>
          <p:nvPr>
            <p:ph type="title"/>
          </p:nvPr>
        </p:nvSpPr>
        <p:spPr>
          <a:xfrm>
            <a:off x="6756400" y="365125"/>
            <a:ext cx="5435600" cy="1118483"/>
          </a:xfrm>
        </p:spPr>
        <p:txBody>
          <a:bodyPr anchor="ctr">
            <a:normAutofit/>
          </a:bodyPr>
          <a:lstStyle/>
          <a:p>
            <a:r>
              <a:rPr lang="nl-NL"/>
              <a:t>De netbeheerder? “Gewoon extra kabels”</a:t>
            </a:r>
          </a:p>
        </p:txBody>
      </p:sp>
      <p:sp>
        <p:nvSpPr>
          <p:cNvPr id="3" name="Tijdelijke aanduiding voor inhoud 2">
            <a:extLst>
              <a:ext uri="{FF2B5EF4-FFF2-40B4-BE49-F238E27FC236}">
                <a16:creationId xmlns:a16="http://schemas.microsoft.com/office/drawing/2014/main" id="{6406AE50-9004-F16B-8B2D-9420C82EE47B}"/>
              </a:ext>
            </a:extLst>
          </p:cNvPr>
          <p:cNvSpPr>
            <a:spLocks noGrp="1"/>
          </p:cNvSpPr>
          <p:nvPr>
            <p:ph idx="1"/>
          </p:nvPr>
        </p:nvSpPr>
        <p:spPr>
          <a:xfrm>
            <a:off x="6756380" y="1483608"/>
            <a:ext cx="5435600" cy="4098042"/>
          </a:xfrm>
        </p:spPr>
        <p:txBody>
          <a:bodyPr>
            <a:normAutofit/>
          </a:bodyPr>
          <a:lstStyle/>
          <a:p>
            <a:pPr lvl="1">
              <a:spcAft>
                <a:spcPts val="600"/>
              </a:spcAft>
            </a:pPr>
            <a:r>
              <a:rPr lang="nl-NL"/>
              <a:t>Netbeheerder mocht lang alleen reactief kabels aanleggen als er vraag was</a:t>
            </a:r>
          </a:p>
          <a:p>
            <a:pPr lvl="1">
              <a:spcAft>
                <a:spcPts val="600"/>
              </a:spcAft>
            </a:pPr>
            <a:r>
              <a:rPr lang="nl-NL"/>
              <a:t>Door energietransitie “opeens” heel veel vraag en netbeheerder kan dit niet aan:</a:t>
            </a:r>
          </a:p>
          <a:p>
            <a:pPr lvl="2">
              <a:spcAft>
                <a:spcPts val="600"/>
              </a:spcAft>
            </a:pPr>
            <a:r>
              <a:rPr lang="nl-NL"/>
              <a:t>Niet genoeg mensen</a:t>
            </a:r>
          </a:p>
          <a:p>
            <a:pPr lvl="2">
              <a:spcAft>
                <a:spcPts val="600"/>
              </a:spcAft>
            </a:pPr>
            <a:r>
              <a:rPr lang="nl-NL"/>
              <a:t>Niet genoeg materiaal</a:t>
            </a:r>
          </a:p>
          <a:p>
            <a:pPr lvl="2">
              <a:spcAft>
                <a:spcPts val="600"/>
              </a:spcAft>
            </a:pPr>
            <a:r>
              <a:rPr lang="nl-NL"/>
              <a:t>Lange vergunningstrajecten</a:t>
            </a:r>
          </a:p>
          <a:p>
            <a:pPr lvl="1">
              <a:spcAft>
                <a:spcPts val="600"/>
              </a:spcAft>
            </a:pPr>
            <a:r>
              <a:rPr lang="nl-NL"/>
              <a:t>Kan duren tot medio 2035</a:t>
            </a:r>
          </a:p>
        </p:txBody>
      </p:sp>
      <p:sp>
        <p:nvSpPr>
          <p:cNvPr id="1031" name="Footer Placeholder 3">
            <a:extLst>
              <a:ext uri="{FF2B5EF4-FFF2-40B4-BE49-F238E27FC236}">
                <a16:creationId xmlns:a16="http://schemas.microsoft.com/office/drawing/2014/main" id="{24569261-504F-BB5A-1CCD-691255D8FCD4}"/>
              </a:ext>
            </a:extLst>
          </p:cNvPr>
          <p:cNvSpPr>
            <a:spLocks noGrp="1"/>
          </p:cNvSpPr>
          <p:nvPr>
            <p:ph type="ftr" sz="quarter" idx="10"/>
          </p:nvPr>
        </p:nvSpPr>
        <p:spPr>
          <a:xfrm>
            <a:off x="9853612" y="6152357"/>
            <a:ext cx="1500187" cy="366623"/>
          </a:xfrm>
        </p:spPr>
        <p:txBody>
          <a:bodyPr/>
          <a:lstStyle/>
          <a:p>
            <a:pPr>
              <a:spcAft>
                <a:spcPts val="600"/>
              </a:spcAft>
            </a:pPr>
            <a:r>
              <a:rPr lang="nl-NL"/>
              <a:t>www.pvbnederland.nl</a:t>
            </a:r>
          </a:p>
        </p:txBody>
      </p:sp>
      <p:pic>
        <p:nvPicPr>
          <p:cNvPr id="1026" name="Picture 2" descr="Netverzwaring elektrische aansluiting nodig? - Devcon Ecosystems">
            <a:extLst>
              <a:ext uri="{FF2B5EF4-FFF2-40B4-BE49-F238E27FC236}">
                <a16:creationId xmlns:a16="http://schemas.microsoft.com/office/drawing/2014/main" id="{A21DDC07-8780-F07F-1F47-7CF5084DA3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08" r="22003" b="1"/>
          <a:stretch/>
        </p:blipFill>
        <p:spPr bwMode="auto">
          <a:xfrm>
            <a:off x="20" y="10"/>
            <a:ext cx="6095980" cy="5851515"/>
          </a:xfrm>
          <a:prstGeom prst="rect">
            <a:avLst/>
          </a:prstGeom>
          <a:solidFill>
            <a:srgbClr val="FFFFFF"/>
          </a:solidFill>
        </p:spPr>
      </p:pic>
    </p:spTree>
    <p:extLst>
      <p:ext uri="{BB962C8B-B14F-4D97-AF65-F5344CB8AC3E}">
        <p14:creationId xmlns:p14="http://schemas.microsoft.com/office/powerpoint/2010/main" val="2913233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024294-0AF0-16D3-C51C-A78F6C777996}"/>
              </a:ext>
            </a:extLst>
          </p:cNvPr>
          <p:cNvSpPr>
            <a:spLocks noGrp="1"/>
          </p:cNvSpPr>
          <p:nvPr>
            <p:ph type="title"/>
          </p:nvPr>
        </p:nvSpPr>
        <p:spPr>
          <a:xfrm>
            <a:off x="635000" y="365125"/>
            <a:ext cx="5461000" cy="1118483"/>
          </a:xfrm>
        </p:spPr>
        <p:txBody>
          <a:bodyPr/>
          <a:lstStyle/>
          <a:p>
            <a:r>
              <a:rPr lang="nl-NL"/>
              <a:t>Wat kan je zelf doen?</a:t>
            </a:r>
          </a:p>
        </p:txBody>
      </p:sp>
      <p:sp>
        <p:nvSpPr>
          <p:cNvPr id="3" name="Tijdelijke aanduiding voor inhoud 2">
            <a:extLst>
              <a:ext uri="{FF2B5EF4-FFF2-40B4-BE49-F238E27FC236}">
                <a16:creationId xmlns:a16="http://schemas.microsoft.com/office/drawing/2014/main" id="{6406AE50-9004-F16B-8B2D-9420C82EE47B}"/>
              </a:ext>
            </a:extLst>
          </p:cNvPr>
          <p:cNvSpPr>
            <a:spLocks noGrp="1"/>
          </p:cNvSpPr>
          <p:nvPr>
            <p:ph sz="quarter" idx="13"/>
          </p:nvPr>
        </p:nvSpPr>
        <p:spPr>
          <a:xfrm>
            <a:off x="5879592" y="1064136"/>
            <a:ext cx="5678996" cy="4755701"/>
          </a:xfrm>
        </p:spPr>
        <p:txBody>
          <a:bodyPr vert="horz" lIns="0" tIns="0" rIns="91440" bIns="45720" rtlCol="0" anchor="t">
            <a:normAutofit fontScale="92500"/>
          </a:bodyPr>
          <a:lstStyle/>
          <a:p>
            <a:pPr marL="431800" lvl="1" indent="-215900"/>
            <a:r>
              <a:rPr lang="nl-NL" dirty="0"/>
              <a:t>Monitoring &gt; weet wat er speelt binnen je eigen bedrijf</a:t>
            </a:r>
          </a:p>
          <a:p>
            <a:pPr marL="431800" lvl="1" indent="-215900"/>
            <a:r>
              <a:rPr lang="nl-NL"/>
              <a:t>Minder energiegebruik</a:t>
            </a:r>
            <a:endParaRPr lang="nl-NL" dirty="0"/>
          </a:p>
          <a:p>
            <a:pPr lvl="2"/>
            <a:r>
              <a:rPr lang="nl-NL"/>
              <a:t>Isolatie</a:t>
            </a:r>
          </a:p>
          <a:p>
            <a:pPr lvl="2"/>
            <a:r>
              <a:rPr lang="nl-NL"/>
              <a:t>Zuinigere machines</a:t>
            </a:r>
          </a:p>
          <a:p>
            <a:pPr marL="431800" lvl="1" indent="-215900"/>
            <a:r>
              <a:rPr lang="nl-NL"/>
              <a:t>Batterijen om piek zonnepanelen/wind op te vangen</a:t>
            </a:r>
            <a:endParaRPr lang="nl-NL" dirty="0"/>
          </a:p>
          <a:p>
            <a:pPr marL="431800" lvl="1" indent="-215900"/>
            <a:r>
              <a:rPr lang="nl-NL"/>
              <a:t>Aanpassingen eigen bedrijfsvoering:</a:t>
            </a:r>
            <a:endParaRPr lang="nl-NL" dirty="0"/>
          </a:p>
          <a:p>
            <a:pPr lvl="2"/>
            <a:r>
              <a:rPr lang="nl-NL"/>
              <a:t>Pieken verplaatsen</a:t>
            </a:r>
            <a:r>
              <a:rPr lang="nl-NL" dirty="0"/>
              <a:t> </a:t>
            </a:r>
            <a:r>
              <a:rPr lang="nl-NL"/>
              <a:t>/ spreiden</a:t>
            </a:r>
            <a:r>
              <a:rPr lang="nl-NL" dirty="0"/>
              <a:t> &gt; veel machines hebben opstartpieken. Niet alle machines tegelijk aanzetten.</a:t>
            </a:r>
            <a:endParaRPr lang="nl-NL"/>
          </a:p>
          <a:p>
            <a:pPr marL="431800" lvl="1" indent="-215900"/>
            <a:r>
              <a:rPr lang="nl-NL"/>
              <a:t>Flexibel laden of verwarmen</a:t>
            </a:r>
            <a:r>
              <a:rPr lang="nl-NL" dirty="0"/>
              <a:t> </a:t>
            </a:r>
          </a:p>
          <a:p>
            <a:pPr marL="431800" lvl="1" indent="-215900"/>
            <a:r>
              <a:rPr lang="nl-NL"/>
              <a:t>Generator (alleen duurzaam als deze op biogas draait)</a:t>
            </a:r>
            <a:endParaRPr lang="nl-NL" dirty="0"/>
          </a:p>
        </p:txBody>
      </p:sp>
      <p:sp>
        <p:nvSpPr>
          <p:cNvPr id="4" name="Tijdelijke aanduiding voor voettekst 3">
            <a:extLst>
              <a:ext uri="{FF2B5EF4-FFF2-40B4-BE49-F238E27FC236}">
                <a16:creationId xmlns:a16="http://schemas.microsoft.com/office/drawing/2014/main" id="{FC295B38-5C78-2A82-6B05-0C5D6AE1E02B}"/>
              </a:ext>
            </a:extLst>
          </p:cNvPr>
          <p:cNvSpPr>
            <a:spLocks noGrp="1"/>
          </p:cNvSpPr>
          <p:nvPr>
            <p:ph type="ftr" sz="quarter" idx="3"/>
          </p:nvPr>
        </p:nvSpPr>
        <p:spPr/>
        <p:txBody>
          <a:bodyPr/>
          <a:lstStyle/>
          <a:p>
            <a:fld id="{F47EF775-05F8-4D0C-9300-69849B26FFE2}" type="datetime4">
              <a:rPr lang="nl-NL" smtClean="0"/>
              <a:pPr/>
              <a:t>18 januari 2024</a:t>
            </a:fld>
            <a:r>
              <a:rPr lang="en-US"/>
              <a:t> | Voettekst</a:t>
            </a:r>
            <a:endParaRPr lang="nl-NL"/>
          </a:p>
        </p:txBody>
      </p:sp>
      <p:pic>
        <p:nvPicPr>
          <p:cNvPr id="6" name="Afbeelding 5">
            <a:extLst>
              <a:ext uri="{FF2B5EF4-FFF2-40B4-BE49-F238E27FC236}">
                <a16:creationId xmlns:a16="http://schemas.microsoft.com/office/drawing/2014/main" id="{F068F859-9917-C11B-5CCA-3DFEB7E2C097}"/>
              </a:ext>
            </a:extLst>
          </p:cNvPr>
          <p:cNvPicPr>
            <a:picLocks noChangeAspect="1"/>
          </p:cNvPicPr>
          <p:nvPr/>
        </p:nvPicPr>
        <p:blipFill rotWithShape="1">
          <a:blip r:embed="rId3"/>
          <a:srcRect r="51079"/>
          <a:stretch/>
        </p:blipFill>
        <p:spPr>
          <a:xfrm>
            <a:off x="635000" y="1337304"/>
            <a:ext cx="3392699" cy="2219712"/>
          </a:xfrm>
          <a:prstGeom prst="rect">
            <a:avLst/>
          </a:prstGeom>
        </p:spPr>
      </p:pic>
      <p:pic>
        <p:nvPicPr>
          <p:cNvPr id="7" name="Afbeelding 6">
            <a:extLst>
              <a:ext uri="{FF2B5EF4-FFF2-40B4-BE49-F238E27FC236}">
                <a16:creationId xmlns:a16="http://schemas.microsoft.com/office/drawing/2014/main" id="{2CA50CF6-E86B-2CDD-3222-DE784F5E5922}"/>
              </a:ext>
            </a:extLst>
          </p:cNvPr>
          <p:cNvPicPr>
            <a:picLocks noChangeAspect="1"/>
          </p:cNvPicPr>
          <p:nvPr/>
        </p:nvPicPr>
        <p:blipFill rotWithShape="1">
          <a:blip r:embed="rId3"/>
          <a:srcRect l="49949"/>
          <a:stretch/>
        </p:blipFill>
        <p:spPr>
          <a:xfrm>
            <a:off x="783002" y="3451548"/>
            <a:ext cx="3392699" cy="2169610"/>
          </a:xfrm>
          <a:prstGeom prst="rect">
            <a:avLst/>
          </a:prstGeom>
        </p:spPr>
      </p:pic>
      <p:sp>
        <p:nvSpPr>
          <p:cNvPr id="8" name="Pijl: gekromd links 7">
            <a:extLst>
              <a:ext uri="{FF2B5EF4-FFF2-40B4-BE49-F238E27FC236}">
                <a16:creationId xmlns:a16="http://schemas.microsoft.com/office/drawing/2014/main" id="{AF5CD435-0DFF-5B2E-2B5F-F4B0806BF775}"/>
              </a:ext>
            </a:extLst>
          </p:cNvPr>
          <p:cNvSpPr/>
          <p:nvPr/>
        </p:nvSpPr>
        <p:spPr>
          <a:xfrm>
            <a:off x="4027699" y="2926080"/>
            <a:ext cx="368132" cy="105156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07809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4B88A-0A17-163B-203B-37EB5AB55D6F}"/>
              </a:ext>
            </a:extLst>
          </p:cNvPr>
          <p:cNvSpPr>
            <a:spLocks noGrp="1"/>
          </p:cNvSpPr>
          <p:nvPr>
            <p:ph type="title"/>
          </p:nvPr>
        </p:nvSpPr>
        <p:spPr>
          <a:xfrm>
            <a:off x="6756400" y="365125"/>
            <a:ext cx="5435600" cy="1111695"/>
          </a:xfrm>
        </p:spPr>
        <p:txBody>
          <a:bodyPr>
            <a:normAutofit fontScale="90000"/>
          </a:bodyPr>
          <a:lstStyle/>
          <a:p>
            <a:r>
              <a:rPr lang="nl-NL"/>
              <a:t>Heb zelf alles gedaan, maar nog steeds een probleem: Energy hub?!</a:t>
            </a:r>
          </a:p>
        </p:txBody>
      </p:sp>
      <p:sp>
        <p:nvSpPr>
          <p:cNvPr id="4" name="Tijdelijke aanduiding voor voettekst 3">
            <a:extLst>
              <a:ext uri="{FF2B5EF4-FFF2-40B4-BE49-F238E27FC236}">
                <a16:creationId xmlns:a16="http://schemas.microsoft.com/office/drawing/2014/main" id="{6829EEE4-7483-DA43-5CE7-CD63A1BF043E}"/>
              </a:ext>
            </a:extLst>
          </p:cNvPr>
          <p:cNvSpPr>
            <a:spLocks noGrp="1"/>
          </p:cNvSpPr>
          <p:nvPr>
            <p:ph type="ftr" sz="quarter" idx="10"/>
          </p:nvPr>
        </p:nvSpPr>
        <p:spPr/>
        <p:txBody>
          <a:bodyPr/>
          <a:lstStyle/>
          <a:p>
            <a:r>
              <a:rPr lang="nl-NL"/>
              <a:t>www.pvbnederland.nl</a:t>
            </a:r>
          </a:p>
        </p:txBody>
      </p:sp>
      <p:sp>
        <p:nvSpPr>
          <p:cNvPr id="10" name="Tijdelijke aanduiding voor inhoud 9">
            <a:extLst>
              <a:ext uri="{FF2B5EF4-FFF2-40B4-BE49-F238E27FC236}">
                <a16:creationId xmlns:a16="http://schemas.microsoft.com/office/drawing/2014/main" id="{E58BBB72-9DF1-8E2C-549B-108E6F70FF0A}"/>
              </a:ext>
            </a:extLst>
          </p:cNvPr>
          <p:cNvSpPr>
            <a:spLocks noGrp="1"/>
          </p:cNvSpPr>
          <p:nvPr>
            <p:ph idx="1"/>
          </p:nvPr>
        </p:nvSpPr>
        <p:spPr/>
        <p:txBody>
          <a:bodyPr/>
          <a:lstStyle/>
          <a:p>
            <a:r>
              <a:rPr lang="nl-NL"/>
              <a:t>Maximale capaciteit = gecontracteerde capaciteit, niet daadwerkelijk gebruikte capaciteit</a:t>
            </a:r>
          </a:p>
          <a:p>
            <a:r>
              <a:rPr lang="nl-NL"/>
              <a:t>Afspraken maken over &gt; wie, wanneer</a:t>
            </a:r>
          </a:p>
          <a:p>
            <a:r>
              <a:rPr lang="nl-NL"/>
              <a:t>In veel gevallen meer capaciteit beschikbaar als er sprake is van een gecoördineerde aanpak:</a:t>
            </a:r>
          </a:p>
          <a:p>
            <a:pPr lvl="1"/>
            <a:r>
              <a:rPr lang="nl-NL"/>
              <a:t>Nog veel ruimte op het net als piekmomenten worden afgestemd.</a:t>
            </a:r>
          </a:p>
        </p:txBody>
      </p:sp>
      <p:graphicFrame>
        <p:nvGraphicFramePr>
          <p:cNvPr id="11" name="Tijdelijke aanduiding voor inhoud 7">
            <a:extLst>
              <a:ext uri="{FF2B5EF4-FFF2-40B4-BE49-F238E27FC236}">
                <a16:creationId xmlns:a16="http://schemas.microsoft.com/office/drawing/2014/main" id="{E3E13593-B407-6BE7-5AA7-887BF68C739D}"/>
              </a:ext>
            </a:extLst>
          </p:cNvPr>
          <p:cNvGraphicFramePr>
            <a:graphicFrameLocks noGrp="1"/>
          </p:cNvGraphicFramePr>
          <p:nvPr>
            <p:ph type="pic" sz="quarter" idx="11"/>
            <p:extLst>
              <p:ext uri="{D42A27DB-BD31-4B8C-83A1-F6EECF244321}">
                <p14:modId xmlns:p14="http://schemas.microsoft.com/office/powerpoint/2010/main" val="2022049784"/>
              </p:ext>
            </p:extLst>
          </p:nvPr>
        </p:nvGraphicFramePr>
        <p:xfrm>
          <a:off x="0" y="0"/>
          <a:ext cx="6096000" cy="5851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328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7928BA-39C5-74A7-181B-F5DE4FFD6056}"/>
              </a:ext>
            </a:extLst>
          </p:cNvPr>
          <p:cNvSpPr>
            <a:spLocks noGrp="1"/>
          </p:cNvSpPr>
          <p:nvPr>
            <p:ph type="title"/>
          </p:nvPr>
        </p:nvSpPr>
        <p:spPr/>
        <p:txBody>
          <a:bodyPr>
            <a:normAutofit fontScale="90000"/>
          </a:bodyPr>
          <a:lstStyle/>
          <a:p>
            <a:r>
              <a:rPr lang="nl-NL"/>
              <a:t>Ik heb geen netcongestie probleem, dus niet interessant!</a:t>
            </a:r>
          </a:p>
        </p:txBody>
      </p:sp>
      <p:sp>
        <p:nvSpPr>
          <p:cNvPr id="3" name="Tijdelijke aanduiding voor inhoud 2">
            <a:extLst>
              <a:ext uri="{FF2B5EF4-FFF2-40B4-BE49-F238E27FC236}">
                <a16:creationId xmlns:a16="http://schemas.microsoft.com/office/drawing/2014/main" id="{D819950E-168C-D720-1799-605A1A7B8CBF}"/>
              </a:ext>
            </a:extLst>
          </p:cNvPr>
          <p:cNvSpPr>
            <a:spLocks noGrp="1"/>
          </p:cNvSpPr>
          <p:nvPr>
            <p:ph idx="1"/>
          </p:nvPr>
        </p:nvSpPr>
        <p:spPr>
          <a:xfrm>
            <a:off x="6756400" y="1483608"/>
            <a:ext cx="5435600" cy="4380002"/>
          </a:xfrm>
        </p:spPr>
        <p:txBody>
          <a:bodyPr vert="horz" lIns="0" tIns="0" rIns="91440" bIns="45720" rtlCol="0" anchor="t">
            <a:normAutofit/>
          </a:bodyPr>
          <a:lstStyle/>
          <a:p>
            <a:pPr marL="342900" lvl="0" indent="-342900">
              <a:lnSpc>
                <a:spcPct val="150000"/>
              </a:lnSpc>
              <a:buFont typeface="Calibri" panose="020F0502020204030204" pitchFamily="34" charset="0"/>
              <a:buChar char="-"/>
            </a:pPr>
            <a:r>
              <a:rPr lang="nl-NL" dirty="0"/>
              <a:t>Het risico van netcongestie voor de bedrijfscontinuïteit op middellange termijn. Groei in de toekomst afhankelijk van investeringen nu!</a:t>
            </a:r>
            <a:endParaRPr lang="nl-NL"/>
          </a:p>
          <a:p>
            <a:pPr marL="666750" lvl="1" indent="-342900">
              <a:lnSpc>
                <a:spcPct val="150000"/>
              </a:lnSpc>
              <a:buFont typeface="Calibri" panose="020F0502020204030204" pitchFamily="34" charset="0"/>
              <a:buChar char="-"/>
            </a:pPr>
            <a:r>
              <a:rPr lang="nl-NL" dirty="0"/>
              <a:t>Elektrificatie processen en transport (ZE Zones)</a:t>
            </a:r>
          </a:p>
          <a:p>
            <a:pPr marL="666750" lvl="1" indent="-342900">
              <a:lnSpc>
                <a:spcPct val="150000"/>
              </a:lnSpc>
              <a:buFont typeface="Calibri" panose="020F0502020204030204" pitchFamily="34" charset="0"/>
              <a:buChar char="-"/>
            </a:pPr>
            <a:r>
              <a:rPr lang="nl-NL" dirty="0"/>
              <a:t>Uitbreiding</a:t>
            </a:r>
          </a:p>
          <a:p>
            <a:pPr marL="342900" lvl="0" indent="-342900">
              <a:lnSpc>
                <a:spcPct val="150000"/>
              </a:lnSpc>
              <a:buFont typeface="Calibri" panose="020F0502020204030204" pitchFamily="34" charset="0"/>
              <a:buChar char="-"/>
            </a:pPr>
            <a:r>
              <a:rPr lang="nl-NL" dirty="0"/>
              <a:t>Het hebben van een stabiele energieprijs</a:t>
            </a:r>
          </a:p>
          <a:p>
            <a:pPr marL="342900" lvl="0" indent="-342900">
              <a:lnSpc>
                <a:spcPct val="150000"/>
              </a:lnSpc>
              <a:buFont typeface="Calibri" panose="020F0502020204030204" pitchFamily="34" charset="0"/>
              <a:buChar char="-"/>
            </a:pPr>
            <a:r>
              <a:rPr lang="nl-NL" dirty="0"/>
              <a:t>Een mogelijk positieve businesscase</a:t>
            </a:r>
          </a:p>
          <a:p>
            <a:pPr marL="342900" lvl="0" indent="-342900">
              <a:lnSpc>
                <a:spcPct val="150000"/>
              </a:lnSpc>
              <a:buFont typeface="Calibri" panose="020F0502020204030204" pitchFamily="34" charset="0"/>
              <a:buChar char="-"/>
            </a:pPr>
            <a:r>
              <a:rPr lang="nl-NL" dirty="0"/>
              <a:t>Het voldoen aan duurzaamheidsdoelstellingen voor de sector</a:t>
            </a:r>
          </a:p>
          <a:p>
            <a:pPr marL="342900" lvl="0" indent="-342900">
              <a:lnSpc>
                <a:spcPct val="150000"/>
              </a:lnSpc>
              <a:buFont typeface="Calibri" panose="020F0502020204030204" pitchFamily="34" charset="0"/>
              <a:buChar char="-"/>
            </a:pPr>
            <a:r>
              <a:rPr lang="nl-NL" dirty="0"/>
              <a:t>Het voldoen aan de eigen duurzaamheidsambities</a:t>
            </a:r>
          </a:p>
          <a:p>
            <a:pPr marL="342900" lvl="0" indent="-342900">
              <a:lnSpc>
                <a:spcPct val="150000"/>
              </a:lnSpc>
              <a:spcAft>
                <a:spcPts val="800"/>
              </a:spcAft>
              <a:buFont typeface="Calibri" panose="020F0502020204030204" pitchFamily="34" charset="0"/>
              <a:buChar char="-"/>
            </a:pPr>
            <a:r>
              <a:rPr lang="nl-NL" dirty="0"/>
              <a:t>Positieve bijdrage aan het imago van het bedrijf</a:t>
            </a:r>
          </a:p>
        </p:txBody>
      </p:sp>
      <p:sp>
        <p:nvSpPr>
          <p:cNvPr id="4" name="Tijdelijke aanduiding voor voettekst 3">
            <a:extLst>
              <a:ext uri="{FF2B5EF4-FFF2-40B4-BE49-F238E27FC236}">
                <a16:creationId xmlns:a16="http://schemas.microsoft.com/office/drawing/2014/main" id="{39F4BA81-5E64-C06C-98B5-F811BC1DC86A}"/>
              </a:ext>
            </a:extLst>
          </p:cNvPr>
          <p:cNvSpPr>
            <a:spLocks noGrp="1"/>
          </p:cNvSpPr>
          <p:nvPr>
            <p:ph type="ftr" sz="quarter" idx="10"/>
          </p:nvPr>
        </p:nvSpPr>
        <p:spPr/>
        <p:txBody>
          <a:bodyPr/>
          <a:lstStyle/>
          <a:p>
            <a:r>
              <a:rPr lang="nl-NL"/>
              <a:t>www.pvbnederland.nl</a:t>
            </a:r>
          </a:p>
        </p:txBody>
      </p:sp>
      <p:pic>
        <p:nvPicPr>
          <p:cNvPr id="1026" name="Picture 2" descr="Eén, twee, tien of meer employer brands?! -">
            <a:extLst>
              <a:ext uri="{FF2B5EF4-FFF2-40B4-BE49-F238E27FC236}">
                <a16:creationId xmlns:a16="http://schemas.microsoft.com/office/drawing/2014/main" id="{504D8746-866D-6BD9-04C2-F6F9CCA9B1C9}"/>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l="5359" r="535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457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57ACE-7823-3137-446B-4E89A0AF176A}"/>
              </a:ext>
            </a:extLst>
          </p:cNvPr>
          <p:cNvSpPr>
            <a:spLocks noGrp="1"/>
          </p:cNvSpPr>
          <p:nvPr>
            <p:ph type="title"/>
          </p:nvPr>
        </p:nvSpPr>
        <p:spPr/>
        <p:txBody>
          <a:bodyPr/>
          <a:lstStyle/>
          <a:p>
            <a:r>
              <a:rPr lang="nl-NL"/>
              <a:t>Case Gemeente Deurne: </a:t>
            </a:r>
            <a:r>
              <a:rPr lang="nl-NL" err="1"/>
              <a:t>Ekkersrijt</a:t>
            </a:r>
            <a:endParaRPr lang="nl-NL"/>
          </a:p>
        </p:txBody>
      </p:sp>
      <p:sp>
        <p:nvSpPr>
          <p:cNvPr id="3" name="Tijdelijke aanduiding voor inhoud 2">
            <a:extLst>
              <a:ext uri="{FF2B5EF4-FFF2-40B4-BE49-F238E27FC236}">
                <a16:creationId xmlns:a16="http://schemas.microsoft.com/office/drawing/2014/main" id="{01BEFE37-2762-9256-EAB1-27F99CC36DDB}"/>
              </a:ext>
            </a:extLst>
          </p:cNvPr>
          <p:cNvSpPr>
            <a:spLocks noGrp="1"/>
          </p:cNvSpPr>
          <p:nvPr>
            <p:ph idx="1"/>
          </p:nvPr>
        </p:nvSpPr>
        <p:spPr/>
        <p:txBody>
          <a:bodyPr vert="horz" lIns="0" tIns="0" rIns="91440" bIns="45720" rtlCol="0" anchor="t">
            <a:normAutofit fontScale="92500" lnSpcReduction="10000"/>
          </a:bodyPr>
          <a:lstStyle/>
          <a:p>
            <a:pPr marL="0" indent="0">
              <a:buNone/>
            </a:pPr>
            <a:r>
              <a:rPr lang="nl-NL" dirty="0"/>
              <a:t>Achtergrondinfo</a:t>
            </a:r>
            <a:r>
              <a:rPr lang="nl-NL"/>
              <a:t>:</a:t>
            </a:r>
          </a:p>
          <a:p>
            <a:pPr marL="0" indent="0">
              <a:buNone/>
            </a:pPr>
            <a:r>
              <a:rPr lang="nl-NL"/>
              <a:t>- 260 ha groot</a:t>
            </a:r>
          </a:p>
          <a:p>
            <a:pPr marL="0" indent="0">
              <a:buNone/>
            </a:pPr>
            <a:r>
              <a:rPr lang="nl-NL"/>
              <a:t>- 340 bedrijven</a:t>
            </a:r>
          </a:p>
          <a:p>
            <a:pPr marL="0" indent="0">
              <a:buNone/>
            </a:pPr>
            <a:r>
              <a:rPr lang="nl-NL"/>
              <a:t>- 12000 werknemers</a:t>
            </a:r>
          </a:p>
          <a:p>
            <a:pPr marL="0" indent="0">
              <a:buNone/>
            </a:pPr>
            <a:r>
              <a:rPr lang="nl-NL"/>
              <a:t>- vastgoedwaarde €700.000.000,-</a:t>
            </a:r>
          </a:p>
          <a:p>
            <a:pPr marL="0" indent="0">
              <a:buNone/>
            </a:pPr>
            <a:endParaRPr lang="nl-NL"/>
          </a:p>
          <a:p>
            <a:pPr marL="107950" indent="-107950"/>
            <a:r>
              <a:rPr lang="nl-NL" err="1"/>
              <a:t>Science</a:t>
            </a:r>
            <a:r>
              <a:rPr lang="nl-NL"/>
              <a:t> park (4) heeft in 2030 250% extra capaciteit aansluiting nodig!</a:t>
            </a:r>
            <a:endParaRPr lang="nl-NL" dirty="0"/>
          </a:p>
          <a:p>
            <a:pPr marL="107950" indent="-107950"/>
            <a:r>
              <a:rPr lang="nl-NL"/>
              <a:t>Dit kan niet volgens de netbeheerder!</a:t>
            </a:r>
            <a:endParaRPr lang="nl-NL" dirty="0"/>
          </a:p>
          <a:p>
            <a:pPr marL="107950" indent="-107950"/>
            <a:r>
              <a:rPr lang="nl-NL"/>
              <a:t>Plannen voor energy hub worden nu ontwikkeld. </a:t>
            </a:r>
            <a:endParaRPr lang="nl-NL" dirty="0"/>
          </a:p>
        </p:txBody>
      </p:sp>
      <p:sp>
        <p:nvSpPr>
          <p:cNvPr id="4" name="Tijdelijke aanduiding voor voettekst 3">
            <a:extLst>
              <a:ext uri="{FF2B5EF4-FFF2-40B4-BE49-F238E27FC236}">
                <a16:creationId xmlns:a16="http://schemas.microsoft.com/office/drawing/2014/main" id="{9B427262-97B5-2780-838F-D9F97AEA33B9}"/>
              </a:ext>
            </a:extLst>
          </p:cNvPr>
          <p:cNvSpPr>
            <a:spLocks noGrp="1"/>
          </p:cNvSpPr>
          <p:nvPr>
            <p:ph type="ftr" sz="quarter" idx="10"/>
          </p:nvPr>
        </p:nvSpPr>
        <p:spPr/>
        <p:txBody>
          <a:bodyPr/>
          <a:lstStyle/>
          <a:p>
            <a:r>
              <a:rPr lang="nl-NL"/>
              <a:t>www.pvbnederland.nl</a:t>
            </a:r>
          </a:p>
        </p:txBody>
      </p:sp>
      <p:pic>
        <p:nvPicPr>
          <p:cNvPr id="7" name="Tijdelijke aanduiding voor afbeelding 6">
            <a:extLst>
              <a:ext uri="{FF2B5EF4-FFF2-40B4-BE49-F238E27FC236}">
                <a16:creationId xmlns:a16="http://schemas.microsoft.com/office/drawing/2014/main" id="{E254E7C3-71A8-A297-79FC-128E6F286273}"/>
              </a:ext>
            </a:extLst>
          </p:cNvPr>
          <p:cNvPicPr>
            <a:picLocks noGrp="1" noChangeAspect="1"/>
          </p:cNvPicPr>
          <p:nvPr>
            <p:ph type="pic" sz="quarter" idx="11"/>
          </p:nvPr>
        </p:nvPicPr>
        <p:blipFill>
          <a:blip r:embed="rId2"/>
          <a:srcRect t="5633" b="5633"/>
          <a:stretch/>
        </p:blipFill>
        <p:spPr/>
      </p:pic>
    </p:spTree>
    <p:extLst>
      <p:ext uri="{BB962C8B-B14F-4D97-AF65-F5344CB8AC3E}">
        <p14:creationId xmlns:p14="http://schemas.microsoft.com/office/powerpoint/2010/main" val="210507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22211F-AE8A-1B1C-4EA7-032A7DB74DB1}"/>
              </a:ext>
            </a:extLst>
          </p:cNvPr>
          <p:cNvSpPr>
            <a:spLocks noGrp="1"/>
          </p:cNvSpPr>
          <p:nvPr>
            <p:ph type="title"/>
          </p:nvPr>
        </p:nvSpPr>
        <p:spPr/>
        <p:txBody>
          <a:bodyPr/>
          <a:lstStyle/>
          <a:p>
            <a:r>
              <a:rPr lang="nl-NL"/>
              <a:t>Case: Gemeente Hendrik-Ido-Ambacht</a:t>
            </a:r>
          </a:p>
        </p:txBody>
      </p:sp>
      <p:sp>
        <p:nvSpPr>
          <p:cNvPr id="3" name="Tijdelijke aanduiding voor inhoud 2">
            <a:extLst>
              <a:ext uri="{FF2B5EF4-FFF2-40B4-BE49-F238E27FC236}">
                <a16:creationId xmlns:a16="http://schemas.microsoft.com/office/drawing/2014/main" id="{7F4D4739-9AA5-BBBF-119A-F7195C709C0A}"/>
              </a:ext>
            </a:extLst>
          </p:cNvPr>
          <p:cNvSpPr>
            <a:spLocks noGrp="1"/>
          </p:cNvSpPr>
          <p:nvPr>
            <p:ph idx="1"/>
          </p:nvPr>
        </p:nvSpPr>
        <p:spPr/>
        <p:txBody>
          <a:bodyPr>
            <a:normAutofit fontScale="92500"/>
          </a:bodyPr>
          <a:lstStyle/>
          <a:p>
            <a:pPr marL="0" indent="0">
              <a:buNone/>
            </a:pPr>
            <a:r>
              <a:rPr lang="nl-NL"/>
              <a:t>Achtergrondinfo:</a:t>
            </a:r>
          </a:p>
          <a:p>
            <a:pPr marL="216000" lvl="1" indent="0">
              <a:buNone/>
            </a:pPr>
            <a:r>
              <a:rPr lang="nl-NL"/>
              <a:t>- 3 bedrijventerreinen</a:t>
            </a:r>
          </a:p>
          <a:p>
            <a:pPr marL="216000" lvl="1" indent="0">
              <a:buNone/>
            </a:pPr>
            <a:r>
              <a:rPr lang="nl-NL"/>
              <a:t>- 400 bedrijven</a:t>
            </a:r>
          </a:p>
          <a:p>
            <a:pPr marL="216000" lvl="1" indent="0">
              <a:buNone/>
            </a:pPr>
            <a:r>
              <a:rPr lang="nl-NL"/>
              <a:t>- Verduurzamingsplannen van 18 bedrijven bekend voor de komende 2 jaar &gt; €2 miljoen aan investeringen (zonnepanelen)</a:t>
            </a:r>
          </a:p>
          <a:p>
            <a:pPr marL="0">
              <a:buNone/>
            </a:pPr>
            <a:endParaRPr lang="nl-NL"/>
          </a:p>
          <a:p>
            <a:pPr marL="0">
              <a:buNone/>
            </a:pPr>
            <a:r>
              <a:rPr lang="nl-NL"/>
              <a:t>Doorgerekend wat netcapaciteit gaat doen met huidige bekende verduurzamingsplannen: net vliegt eruit! Onderstations overbelast.</a:t>
            </a:r>
          </a:p>
          <a:p>
            <a:pPr marL="0">
              <a:buNone/>
            </a:pPr>
            <a:r>
              <a:rPr lang="nl-NL"/>
              <a:t>Plannen voor energy hub worden nu ontwikkeld. </a:t>
            </a:r>
          </a:p>
          <a:p>
            <a:pPr marL="0">
              <a:buNone/>
            </a:pPr>
            <a:endParaRPr lang="nl-NL"/>
          </a:p>
          <a:p>
            <a:pPr marL="0">
              <a:buNone/>
            </a:pPr>
            <a:endParaRPr lang="nl-NL"/>
          </a:p>
          <a:p>
            <a:pPr marL="0">
              <a:buNone/>
            </a:pPr>
            <a:endParaRPr lang="nl-NL"/>
          </a:p>
          <a:p>
            <a:pPr lvl="1"/>
            <a:endParaRPr lang="nl-NL"/>
          </a:p>
          <a:p>
            <a:pPr lvl="1"/>
            <a:endParaRPr lang="nl-NL"/>
          </a:p>
        </p:txBody>
      </p:sp>
      <p:sp>
        <p:nvSpPr>
          <p:cNvPr id="4" name="Tijdelijke aanduiding voor voettekst 3">
            <a:extLst>
              <a:ext uri="{FF2B5EF4-FFF2-40B4-BE49-F238E27FC236}">
                <a16:creationId xmlns:a16="http://schemas.microsoft.com/office/drawing/2014/main" id="{978C77B0-1D8D-1917-AF20-84104AF492A0}"/>
              </a:ext>
            </a:extLst>
          </p:cNvPr>
          <p:cNvSpPr>
            <a:spLocks noGrp="1"/>
          </p:cNvSpPr>
          <p:nvPr>
            <p:ph type="ftr" sz="quarter" idx="10"/>
          </p:nvPr>
        </p:nvSpPr>
        <p:spPr/>
        <p:txBody>
          <a:bodyPr/>
          <a:lstStyle/>
          <a:p>
            <a:r>
              <a:rPr lang="nl-NL"/>
              <a:t>www.pvbnederland.nl</a:t>
            </a:r>
          </a:p>
        </p:txBody>
      </p:sp>
      <p:pic>
        <p:nvPicPr>
          <p:cNvPr id="7" name="Tijdelijke aanduiding voor afbeelding 6">
            <a:extLst>
              <a:ext uri="{FF2B5EF4-FFF2-40B4-BE49-F238E27FC236}">
                <a16:creationId xmlns:a16="http://schemas.microsoft.com/office/drawing/2014/main" id="{41AF03C1-B646-C983-4533-0251A3D719B8}"/>
              </a:ext>
            </a:extLst>
          </p:cNvPr>
          <p:cNvPicPr>
            <a:picLocks noGrp="1" noChangeAspect="1"/>
          </p:cNvPicPr>
          <p:nvPr>
            <p:ph type="pic" sz="quarter" idx="11"/>
          </p:nvPr>
        </p:nvPicPr>
        <p:blipFill>
          <a:blip r:embed="rId2"/>
          <a:srcRect l="20395" r="20395"/>
          <a:stretch/>
        </p:blipFill>
        <p:spPr/>
      </p:pic>
    </p:spTree>
    <p:extLst>
      <p:ext uri="{BB962C8B-B14F-4D97-AF65-F5344CB8AC3E}">
        <p14:creationId xmlns:p14="http://schemas.microsoft.com/office/powerpoint/2010/main" val="3560975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81E5BF-664E-71EA-9B7E-B96B5D333ED8}"/>
              </a:ext>
            </a:extLst>
          </p:cNvPr>
          <p:cNvSpPr>
            <a:spLocks noGrp="1"/>
          </p:cNvSpPr>
          <p:nvPr>
            <p:ph type="title"/>
          </p:nvPr>
        </p:nvSpPr>
        <p:spPr>
          <a:xfrm>
            <a:off x="382555" y="365125"/>
            <a:ext cx="5713445" cy="1118483"/>
          </a:xfrm>
        </p:spPr>
        <p:txBody>
          <a:bodyPr anchor="ctr">
            <a:normAutofit/>
          </a:bodyPr>
          <a:lstStyle/>
          <a:p>
            <a:r>
              <a:rPr lang="nl-NL"/>
              <a:t>Cases van individuele ondernemers</a:t>
            </a:r>
          </a:p>
        </p:txBody>
      </p:sp>
      <p:sp>
        <p:nvSpPr>
          <p:cNvPr id="3" name="Tijdelijke aanduiding voor inhoud 2">
            <a:extLst>
              <a:ext uri="{FF2B5EF4-FFF2-40B4-BE49-F238E27FC236}">
                <a16:creationId xmlns:a16="http://schemas.microsoft.com/office/drawing/2014/main" id="{4208D1AF-949B-F2BD-CE26-008575B59AA8}"/>
              </a:ext>
            </a:extLst>
          </p:cNvPr>
          <p:cNvSpPr>
            <a:spLocks noGrp="1"/>
          </p:cNvSpPr>
          <p:nvPr>
            <p:ph idx="1"/>
          </p:nvPr>
        </p:nvSpPr>
        <p:spPr>
          <a:xfrm>
            <a:off x="382555" y="1765568"/>
            <a:ext cx="5713445" cy="4085957"/>
          </a:xfrm>
        </p:spPr>
        <p:txBody>
          <a:bodyPr>
            <a:normAutofit/>
          </a:bodyPr>
          <a:lstStyle/>
          <a:p>
            <a:pPr>
              <a:lnSpc>
                <a:spcPct val="190000"/>
              </a:lnSpc>
              <a:spcAft>
                <a:spcPts val="600"/>
              </a:spcAft>
            </a:pPr>
            <a:r>
              <a:rPr lang="nl-NL"/>
              <a:t>Taxibedrijf heeft 50 taxi’s besteld die in 2024 worden geleverd. Ze kunnen nu geen aansluiting krijgen om deze taxi’s op te laden.</a:t>
            </a:r>
          </a:p>
          <a:p>
            <a:pPr>
              <a:lnSpc>
                <a:spcPct val="190000"/>
              </a:lnSpc>
              <a:spcAft>
                <a:spcPts val="600"/>
              </a:spcAft>
            </a:pPr>
            <a:r>
              <a:rPr lang="nl-NL"/>
              <a:t>Voedselproducent wil productie verdubbelen maar kan geen aansluiting krijgen. Ze doen nu onderzoek naar of een warmtebatterij uitsluitsel kan bieden.</a:t>
            </a:r>
          </a:p>
          <a:p>
            <a:pPr>
              <a:lnSpc>
                <a:spcPct val="190000"/>
              </a:lnSpc>
              <a:spcAft>
                <a:spcPts val="600"/>
              </a:spcAft>
            </a:pPr>
            <a:r>
              <a:rPr lang="nl-NL"/>
              <a:t>Veel bakkerijen willen overstappen op elektrische ovens maar deze passen niet binnen huidige elektriciteitscontract en ze kunnen geen extra aansluiting krijgen.</a:t>
            </a:r>
          </a:p>
        </p:txBody>
      </p:sp>
      <p:sp>
        <p:nvSpPr>
          <p:cNvPr id="4" name="Tijdelijke aanduiding voor voettekst 3">
            <a:extLst>
              <a:ext uri="{FF2B5EF4-FFF2-40B4-BE49-F238E27FC236}">
                <a16:creationId xmlns:a16="http://schemas.microsoft.com/office/drawing/2014/main" id="{93A65A5F-C29D-3C38-D88E-2DAD73818092}"/>
              </a:ext>
            </a:extLst>
          </p:cNvPr>
          <p:cNvSpPr>
            <a:spLocks noGrp="1"/>
          </p:cNvSpPr>
          <p:nvPr>
            <p:ph type="ftr" sz="quarter" idx="10"/>
          </p:nvPr>
        </p:nvSpPr>
        <p:spPr>
          <a:xfrm>
            <a:off x="9853612" y="6152357"/>
            <a:ext cx="1500187" cy="366623"/>
          </a:xfrm>
        </p:spPr>
        <p:txBody>
          <a:bodyPr anchor="ctr">
            <a:normAutofit/>
          </a:bodyPr>
          <a:lstStyle/>
          <a:p>
            <a:pPr>
              <a:spcAft>
                <a:spcPts val="600"/>
              </a:spcAft>
            </a:pPr>
            <a:r>
              <a:rPr lang="nl-NL"/>
              <a:t>www.pvbnederland.nl</a:t>
            </a:r>
          </a:p>
        </p:txBody>
      </p:sp>
      <p:pic>
        <p:nvPicPr>
          <p:cNvPr id="7" name="Tijdelijke aanduiding voor afbeelding 6" descr="Afbeelding met tekenfilm, Kinderkunst, illustratie, ontwerp&#10;&#10;Automatisch gegenereerde beschrijving">
            <a:extLst>
              <a:ext uri="{FF2B5EF4-FFF2-40B4-BE49-F238E27FC236}">
                <a16:creationId xmlns:a16="http://schemas.microsoft.com/office/drawing/2014/main" id="{5DC7BF20-39EF-E2AF-8EE7-9D1A0D25164E}"/>
              </a:ext>
            </a:extLst>
          </p:cNvPr>
          <p:cNvPicPr>
            <a:picLocks noGrp="1" noChangeAspect="1"/>
          </p:cNvPicPr>
          <p:nvPr>
            <p:ph type="pic" sz="quarter" idx="11"/>
          </p:nvPr>
        </p:nvPicPr>
        <p:blipFill>
          <a:blip r:embed="rId3"/>
          <a:srcRect l="15159" r="15159"/>
          <a:stretch/>
        </p:blipFill>
        <p:spPr/>
      </p:pic>
    </p:spTree>
    <p:extLst>
      <p:ext uri="{BB962C8B-B14F-4D97-AF65-F5344CB8AC3E}">
        <p14:creationId xmlns:p14="http://schemas.microsoft.com/office/powerpoint/2010/main" val="3905186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A3F9BC4-299B-9425-FD23-255BE1F816F1}"/>
              </a:ext>
            </a:extLst>
          </p:cNvPr>
          <p:cNvSpPr>
            <a:spLocks noGrp="1"/>
          </p:cNvSpPr>
          <p:nvPr>
            <p:ph type="title"/>
          </p:nvPr>
        </p:nvSpPr>
        <p:spPr/>
        <p:txBody>
          <a:bodyPr/>
          <a:lstStyle/>
          <a:p>
            <a:r>
              <a:rPr lang="nl-NL" dirty="0"/>
              <a:t>Case vliegveld Teuge</a:t>
            </a:r>
          </a:p>
        </p:txBody>
      </p:sp>
      <p:sp>
        <p:nvSpPr>
          <p:cNvPr id="7" name="Tijdelijke aanduiding voor inhoud 6">
            <a:extLst>
              <a:ext uri="{FF2B5EF4-FFF2-40B4-BE49-F238E27FC236}">
                <a16:creationId xmlns:a16="http://schemas.microsoft.com/office/drawing/2014/main" id="{1A1705A0-96D0-BCC4-5203-00B5BB36EF44}"/>
              </a:ext>
            </a:extLst>
          </p:cNvPr>
          <p:cNvSpPr>
            <a:spLocks noGrp="1"/>
          </p:cNvSpPr>
          <p:nvPr>
            <p:ph idx="1"/>
          </p:nvPr>
        </p:nvSpPr>
        <p:spPr/>
        <p:txBody>
          <a:bodyPr>
            <a:normAutofit lnSpcReduction="10000"/>
          </a:bodyPr>
          <a:lstStyle/>
          <a:p>
            <a:r>
              <a:rPr lang="nl-NL" dirty="0"/>
              <a:t>= gerealiseerde energy hub achter de meter, nu uitbereidingsplannen voor ‘voor de meter’.</a:t>
            </a:r>
          </a:p>
          <a:p>
            <a:r>
              <a:rPr lang="nl-NL" dirty="0"/>
              <a:t>Energy hub achter de meter: 500 batterijen, 0,5 MW batterij, warmtepomp en laders voor elektrische vliegtuigen &amp; auto’s</a:t>
            </a:r>
          </a:p>
          <a:p>
            <a:r>
              <a:rPr lang="nl-NL" dirty="0"/>
              <a:t>Dankzij slim energiemanagement kan dit met een kleingebruikersaansluiting</a:t>
            </a:r>
          </a:p>
          <a:p>
            <a:r>
              <a:rPr lang="nl-NL" dirty="0"/>
              <a:t>Hoe is dit gelukt:</a:t>
            </a:r>
          </a:p>
          <a:p>
            <a:pPr lvl="1"/>
            <a:r>
              <a:rPr lang="nl-NL" dirty="0"/>
              <a:t>Ondernemen: maak een business case van energie-opwek</a:t>
            </a:r>
          </a:p>
          <a:p>
            <a:pPr lvl="1"/>
            <a:r>
              <a:rPr lang="nl-NL" dirty="0"/>
              <a:t>Klein beetje subsidie</a:t>
            </a:r>
          </a:p>
          <a:p>
            <a:pPr lvl="1"/>
            <a:endParaRPr lang="nl-NL" dirty="0"/>
          </a:p>
          <a:p>
            <a:pPr lvl="1"/>
            <a:endParaRPr lang="nl-NL" dirty="0"/>
          </a:p>
          <a:p>
            <a:pPr lvl="1"/>
            <a:endParaRPr lang="nl-NL" dirty="0"/>
          </a:p>
        </p:txBody>
      </p:sp>
      <p:sp>
        <p:nvSpPr>
          <p:cNvPr id="4" name="Tijdelijke aanduiding voor voettekst 3">
            <a:extLst>
              <a:ext uri="{FF2B5EF4-FFF2-40B4-BE49-F238E27FC236}">
                <a16:creationId xmlns:a16="http://schemas.microsoft.com/office/drawing/2014/main" id="{778D5416-AE4A-9FA3-323B-2D46FD49DB4D}"/>
              </a:ext>
            </a:extLst>
          </p:cNvPr>
          <p:cNvSpPr>
            <a:spLocks noGrp="1"/>
          </p:cNvSpPr>
          <p:nvPr>
            <p:ph type="ftr" sz="quarter" idx="10"/>
          </p:nvPr>
        </p:nvSpPr>
        <p:spPr/>
        <p:txBody>
          <a:bodyPr/>
          <a:lstStyle/>
          <a:p>
            <a:r>
              <a:rPr lang="nl-NL"/>
              <a:t>www.pvbnederland.nl</a:t>
            </a:r>
          </a:p>
        </p:txBody>
      </p:sp>
      <p:pic>
        <p:nvPicPr>
          <p:cNvPr id="12" name="Tijdelijke aanduiding voor afbeelding 11">
            <a:extLst>
              <a:ext uri="{FF2B5EF4-FFF2-40B4-BE49-F238E27FC236}">
                <a16:creationId xmlns:a16="http://schemas.microsoft.com/office/drawing/2014/main" id="{F28F1E16-2BD9-44A5-296B-DAE7825C919E}"/>
              </a:ext>
            </a:extLst>
          </p:cNvPr>
          <p:cNvPicPr>
            <a:picLocks noGrp="1" noChangeAspect="1"/>
          </p:cNvPicPr>
          <p:nvPr>
            <p:ph type="pic" sz="quarter" idx="11"/>
          </p:nvPr>
        </p:nvPicPr>
        <p:blipFill>
          <a:blip r:embed="rId3"/>
          <a:srcRect l="15249" r="15249"/>
          <a:stretch>
            <a:fillRect/>
          </a:stretch>
        </p:blipFill>
        <p:spPr>
          <a:prstGeom prst="rect">
            <a:avLst/>
          </a:prstGeom>
        </p:spPr>
      </p:pic>
    </p:spTree>
    <p:extLst>
      <p:ext uri="{BB962C8B-B14F-4D97-AF65-F5344CB8AC3E}">
        <p14:creationId xmlns:p14="http://schemas.microsoft.com/office/powerpoint/2010/main" val="339832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F3C6B4-2568-B1CE-0F93-200E73C50046}"/>
              </a:ext>
            </a:extLst>
          </p:cNvPr>
          <p:cNvSpPr>
            <a:spLocks noGrp="1"/>
          </p:cNvSpPr>
          <p:nvPr>
            <p:ph type="title"/>
          </p:nvPr>
        </p:nvSpPr>
        <p:spPr>
          <a:xfrm>
            <a:off x="571500" y="365125"/>
            <a:ext cx="5524500" cy="1118483"/>
          </a:xfrm>
        </p:spPr>
        <p:txBody>
          <a:bodyPr anchor="ctr">
            <a:normAutofit/>
          </a:bodyPr>
          <a:lstStyle/>
          <a:p>
            <a:r>
              <a:rPr lang="nl-NL" dirty="0"/>
              <a:t>Wat willen bedrijven? </a:t>
            </a:r>
            <a:r>
              <a:rPr lang="nl-NL"/>
              <a:t>Stroom!</a:t>
            </a:r>
            <a:endParaRPr lang="nl-NL" dirty="0"/>
          </a:p>
        </p:txBody>
      </p:sp>
      <p:sp>
        <p:nvSpPr>
          <p:cNvPr id="3" name="Tijdelijke aanduiding voor inhoud 2">
            <a:extLst>
              <a:ext uri="{FF2B5EF4-FFF2-40B4-BE49-F238E27FC236}">
                <a16:creationId xmlns:a16="http://schemas.microsoft.com/office/drawing/2014/main" id="{2CD76D3E-03DD-DDAB-1D70-0324E12F0489}"/>
              </a:ext>
            </a:extLst>
          </p:cNvPr>
          <p:cNvSpPr>
            <a:spLocks noGrp="1"/>
          </p:cNvSpPr>
          <p:nvPr>
            <p:ph idx="1"/>
          </p:nvPr>
        </p:nvSpPr>
        <p:spPr>
          <a:xfrm>
            <a:off x="571500" y="1150781"/>
            <a:ext cx="5372100" cy="4700744"/>
          </a:xfrm>
        </p:spPr>
        <p:txBody>
          <a:bodyPr vert="horz" lIns="0" tIns="0" rIns="91440" bIns="45720" rtlCol="0" anchor="t">
            <a:noAutofit/>
          </a:bodyPr>
          <a:lstStyle/>
          <a:p>
            <a:pPr marL="0" indent="0">
              <a:lnSpc>
                <a:spcPct val="160000"/>
              </a:lnSpc>
              <a:spcBef>
                <a:spcPts val="1600"/>
              </a:spcBef>
              <a:buSzPts val="1500"/>
              <a:buNone/>
            </a:pPr>
            <a:endParaRPr lang="nl-NL" sz="1400" dirty="0"/>
          </a:p>
          <a:p>
            <a:pPr marL="107950" indent="-107950">
              <a:lnSpc>
                <a:spcPct val="150000"/>
              </a:lnSpc>
              <a:buSzPts val="1500"/>
            </a:pPr>
            <a:r>
              <a:rPr lang="nl-NL" sz="1400" dirty="0">
                <a:latin typeface="Calibri"/>
                <a:ea typeface="+mn-lt"/>
                <a:cs typeface="+mn-lt"/>
              </a:rPr>
              <a:t>Veel bedrijven hebben zelf doelen opgesteld om te verduurzamen en hun energieverbruik te </a:t>
            </a:r>
            <a:r>
              <a:rPr lang="nl-NL" sz="1400" err="1">
                <a:latin typeface="Calibri"/>
                <a:ea typeface="+mn-lt"/>
                <a:cs typeface="+mn-lt"/>
              </a:rPr>
              <a:t>vergroenen</a:t>
            </a:r>
            <a:r>
              <a:rPr lang="nl-NL" sz="1400" dirty="0">
                <a:latin typeface="Calibri"/>
                <a:ea typeface="+mn-lt"/>
                <a:cs typeface="+mn-lt"/>
              </a:rPr>
              <a:t>.</a:t>
            </a:r>
            <a:endParaRPr lang="nl-NL" sz="1400">
              <a:latin typeface="Calibri"/>
              <a:ea typeface="Calibri"/>
              <a:cs typeface="Calibri"/>
            </a:endParaRPr>
          </a:p>
          <a:p>
            <a:pPr marL="107950" indent="-107950">
              <a:lnSpc>
                <a:spcPct val="150000"/>
              </a:lnSpc>
              <a:buSzPts val="1500"/>
            </a:pPr>
            <a:r>
              <a:rPr lang="nl-NL" sz="1400" dirty="0">
                <a:latin typeface="Calibri"/>
                <a:ea typeface="+mn-lt"/>
                <a:cs typeface="+mn-lt"/>
              </a:rPr>
              <a:t>Er komt extra wetgeving aan (EML, Zero Emissie Zones) die leidt tot elektrificatie</a:t>
            </a:r>
            <a:endParaRPr lang="nl-NL" sz="1400">
              <a:latin typeface="Calibri"/>
              <a:ea typeface="Calibri"/>
              <a:cs typeface="Calibri"/>
            </a:endParaRPr>
          </a:p>
          <a:p>
            <a:pPr marL="107950" indent="-107950">
              <a:lnSpc>
                <a:spcPct val="160000"/>
              </a:lnSpc>
              <a:buSzPts val="1500"/>
            </a:pPr>
            <a:r>
              <a:rPr lang="nl-NL" sz="1400" dirty="0">
                <a:latin typeface="Calibri"/>
                <a:ea typeface="Calibri"/>
                <a:cs typeface="Arial"/>
              </a:rPr>
              <a:t>Maar er is vaak geen (grotere) elektriciteitsaansluiting mogelijk vanwege de netcongestie (productie en afname congestie): </a:t>
            </a:r>
            <a:r>
              <a:rPr lang="nl-NL" sz="1400" b="1" dirty="0">
                <a:latin typeface="Calibri"/>
                <a:ea typeface="Calibri"/>
                <a:cs typeface="Arial"/>
              </a:rPr>
              <a:t>urgent probleem</a:t>
            </a:r>
            <a:endParaRPr lang="nl-NL" sz="1400" dirty="0">
              <a:latin typeface="Calibri"/>
              <a:ea typeface="Calibri"/>
              <a:cs typeface="Arial"/>
            </a:endParaRPr>
          </a:p>
          <a:p>
            <a:pPr marL="107950" indent="-107950">
              <a:lnSpc>
                <a:spcPct val="150000"/>
              </a:lnSpc>
              <a:buSzPts val="1500"/>
            </a:pPr>
            <a:r>
              <a:rPr lang="nl-NL" sz="1400" dirty="0">
                <a:latin typeface="Calibri"/>
                <a:ea typeface="Calibri"/>
                <a:cs typeface="Arial"/>
              </a:rPr>
              <a:t>Behoefte bestaat om hun energievoorziening </a:t>
            </a:r>
            <a:r>
              <a:rPr lang="nl-NL" sz="1400" b="1" dirty="0">
                <a:latin typeface="Calibri"/>
                <a:ea typeface="Calibri"/>
                <a:cs typeface="Arial"/>
              </a:rPr>
              <a:t>lokaal en betaalbaar</a:t>
            </a:r>
            <a:r>
              <a:rPr lang="nl-NL" sz="1400" dirty="0">
                <a:latin typeface="Calibri"/>
                <a:ea typeface="Calibri"/>
                <a:cs typeface="Arial"/>
              </a:rPr>
              <a:t> te regelen</a:t>
            </a:r>
            <a:endParaRPr lang="en-US" sz="1400">
              <a:latin typeface="Calibri"/>
              <a:ea typeface="Calibri"/>
              <a:cs typeface="Arial"/>
            </a:endParaRPr>
          </a:p>
          <a:p>
            <a:pPr marL="107950" indent="-107950">
              <a:lnSpc>
                <a:spcPct val="150000"/>
              </a:lnSpc>
              <a:buSzPts val="1500"/>
            </a:pPr>
            <a:r>
              <a:rPr lang="nl-NL" sz="1400" dirty="0">
                <a:latin typeface="Calibri"/>
                <a:ea typeface="Calibri"/>
                <a:cs typeface="Arial"/>
              </a:rPr>
              <a:t>Wensen wisselen sterk van terrein tot terrein. Op sommige terreinen willen bedrijven puur netcapaciteit vrijspelen door onderling elektriciteit uit te wisselen. Soms is er ook de wens om warmte uit te wisselen of waterstof in te zetten.</a:t>
            </a:r>
            <a:endParaRPr lang="nl-NL" sz="1400" dirty="0">
              <a:latin typeface="Calibri"/>
              <a:ea typeface="Calibri"/>
            </a:endParaRPr>
          </a:p>
          <a:p>
            <a:pPr marL="107950" indent="-107950">
              <a:lnSpc>
                <a:spcPct val="150000"/>
              </a:lnSpc>
            </a:pPr>
            <a:endParaRPr lang="nl-NL" sz="1400" dirty="0"/>
          </a:p>
        </p:txBody>
      </p:sp>
      <p:sp>
        <p:nvSpPr>
          <p:cNvPr id="4" name="Tijdelijke aanduiding voor voettekst 3">
            <a:extLst>
              <a:ext uri="{FF2B5EF4-FFF2-40B4-BE49-F238E27FC236}">
                <a16:creationId xmlns:a16="http://schemas.microsoft.com/office/drawing/2014/main" id="{EDE4DCBC-B6F6-6699-E891-BA70DF88669B}"/>
              </a:ext>
            </a:extLst>
          </p:cNvPr>
          <p:cNvSpPr>
            <a:spLocks noGrp="1"/>
          </p:cNvSpPr>
          <p:nvPr>
            <p:ph type="ftr" sz="quarter" idx="10"/>
          </p:nvPr>
        </p:nvSpPr>
        <p:spPr>
          <a:xfrm>
            <a:off x="9853612" y="6152357"/>
            <a:ext cx="1500187" cy="366623"/>
          </a:xfrm>
        </p:spPr>
        <p:txBody>
          <a:bodyPr anchor="ctr">
            <a:normAutofit/>
          </a:bodyPr>
          <a:lstStyle/>
          <a:p>
            <a:pPr>
              <a:spcAft>
                <a:spcPts val="600"/>
              </a:spcAft>
            </a:pPr>
            <a:r>
              <a:rPr lang="nl-NL"/>
              <a:t>www.pvbnederland.nl</a:t>
            </a:r>
          </a:p>
        </p:txBody>
      </p:sp>
      <p:pic>
        <p:nvPicPr>
          <p:cNvPr id="7" name="Tijdelijke aanduiding voor afbeelding 6">
            <a:extLst>
              <a:ext uri="{FF2B5EF4-FFF2-40B4-BE49-F238E27FC236}">
                <a16:creationId xmlns:a16="http://schemas.microsoft.com/office/drawing/2014/main" id="{EE7057C5-0466-454C-8579-415D0248E92A}"/>
              </a:ext>
            </a:extLst>
          </p:cNvPr>
          <p:cNvPicPr>
            <a:picLocks noGrp="1" noChangeAspect="1"/>
          </p:cNvPicPr>
          <p:nvPr>
            <p:ph type="pic" sz="quarter" idx="11"/>
          </p:nvPr>
        </p:nvPicPr>
        <p:blipFill rotWithShape="1">
          <a:blip r:embed="rId3"/>
          <a:srcRect t="4011"/>
          <a:stretch/>
        </p:blipFill>
        <p:spPr>
          <a:xfrm>
            <a:off x="6096000" y="10"/>
            <a:ext cx="6096000" cy="5851515"/>
          </a:xfrm>
          <a:prstGeom prst="rect">
            <a:avLst/>
          </a:prstGeom>
          <a:noFill/>
        </p:spPr>
      </p:pic>
    </p:spTree>
    <p:extLst>
      <p:ext uri="{BB962C8B-B14F-4D97-AF65-F5344CB8AC3E}">
        <p14:creationId xmlns:p14="http://schemas.microsoft.com/office/powerpoint/2010/main" val="239722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E878307-F258-1BD8-CBE9-BC6A5493A1FB}"/>
              </a:ext>
            </a:extLst>
          </p:cNvPr>
          <p:cNvPicPr>
            <a:picLocks noChangeAspect="1"/>
          </p:cNvPicPr>
          <p:nvPr/>
        </p:nvPicPr>
        <p:blipFill>
          <a:blip r:embed="rId3"/>
          <a:stretch>
            <a:fillRect/>
          </a:stretch>
        </p:blipFill>
        <p:spPr>
          <a:xfrm>
            <a:off x="504117" y="3294763"/>
            <a:ext cx="5054919" cy="2531403"/>
          </a:xfrm>
          <a:prstGeom prst="rect">
            <a:avLst/>
          </a:prstGeom>
        </p:spPr>
      </p:pic>
      <p:sp>
        <p:nvSpPr>
          <p:cNvPr id="8" name="Slide Number Placeholder 7">
            <a:extLst>
              <a:ext uri="{FF2B5EF4-FFF2-40B4-BE49-F238E27FC236}">
                <a16:creationId xmlns:a16="http://schemas.microsoft.com/office/drawing/2014/main" id="{FFBA864D-0DF0-F17D-BF3B-0D82B70D97E0}"/>
              </a:ext>
            </a:extLst>
          </p:cNvPr>
          <p:cNvSpPr>
            <a:spLocks noGrp="1"/>
          </p:cNvSpPr>
          <p:nvPr>
            <p:ph type="sldNum" sz="quarter" idx="12"/>
          </p:nvPr>
        </p:nvSpPr>
        <p:spPr>
          <a:xfrm>
            <a:off x="9055272" y="6179086"/>
            <a:ext cx="2743200" cy="184666"/>
          </a:xfrm>
        </p:spPr>
        <p:txBody>
          <a:bodyPr/>
          <a:lstStyle/>
          <a:p>
            <a:fld id="{2CA0D825-E670-455A-9F23-2D10126CF559}" type="slidenum">
              <a:rPr lang="nl-NL" smtClean="0"/>
              <a:pPr/>
              <a:t>3</a:t>
            </a:fld>
            <a:endParaRPr lang="nl-NL"/>
          </a:p>
        </p:txBody>
      </p:sp>
      <p:sp>
        <p:nvSpPr>
          <p:cNvPr id="32" name="Title 31">
            <a:extLst>
              <a:ext uri="{FF2B5EF4-FFF2-40B4-BE49-F238E27FC236}">
                <a16:creationId xmlns:a16="http://schemas.microsoft.com/office/drawing/2014/main" id="{1D1901DD-4A7A-8F8F-04AB-1541C81BE54F}"/>
              </a:ext>
            </a:extLst>
          </p:cNvPr>
          <p:cNvSpPr>
            <a:spLocks noGrp="1"/>
          </p:cNvSpPr>
          <p:nvPr>
            <p:ph type="title"/>
          </p:nvPr>
        </p:nvSpPr>
        <p:spPr>
          <a:xfrm>
            <a:off x="256571" y="549908"/>
            <a:ext cx="5640349" cy="732155"/>
          </a:xfrm>
        </p:spPr>
        <p:txBody>
          <a:bodyPr>
            <a:normAutofit/>
          </a:bodyPr>
          <a:lstStyle/>
          <a:p>
            <a:pPr algn="l" defTabSz="914400">
              <a:lnSpc>
                <a:spcPct val="90000"/>
              </a:lnSpc>
            </a:pPr>
            <a:r>
              <a:rPr lang="nl-NL" sz="2400" b="1">
                <a:solidFill>
                  <a:srgbClr val="D69133"/>
                </a:solidFill>
              </a:rPr>
              <a:t>Wat is netcongestie?</a:t>
            </a:r>
          </a:p>
        </p:txBody>
      </p:sp>
      <p:sp>
        <p:nvSpPr>
          <p:cNvPr id="41" name="Content Placeholder 40">
            <a:extLst>
              <a:ext uri="{FF2B5EF4-FFF2-40B4-BE49-F238E27FC236}">
                <a16:creationId xmlns:a16="http://schemas.microsoft.com/office/drawing/2014/main" id="{02FCA4C3-EEF5-589E-83E3-32A5A424B66E}"/>
              </a:ext>
            </a:extLst>
          </p:cNvPr>
          <p:cNvSpPr>
            <a:spLocks noGrp="1"/>
          </p:cNvSpPr>
          <p:nvPr>
            <p:ph idx="18"/>
          </p:nvPr>
        </p:nvSpPr>
        <p:spPr>
          <a:xfrm>
            <a:off x="381379" y="1406873"/>
            <a:ext cx="5640349" cy="3872684"/>
          </a:xfrm>
        </p:spPr>
        <p:txBody>
          <a:bodyPr vert="horz" lIns="0" tIns="0" rIns="91440" bIns="45720" rtlCol="0" anchor="t">
            <a:normAutofit/>
          </a:bodyPr>
          <a:lstStyle/>
          <a:p>
            <a:pPr marL="0" indent="0">
              <a:buNone/>
            </a:pPr>
            <a:r>
              <a:rPr lang="nl-NL" sz="1400"/>
              <a:t>Er is sprake van netcongestie wanneer op sommige momenten van de dag onvoldoende transportcapaciteit beschikbaar is op het elektriciteitsnet</a:t>
            </a:r>
            <a:r>
              <a:rPr lang="nl-NL" sz="1400" dirty="0"/>
              <a:t>, </a:t>
            </a:r>
            <a:r>
              <a:rPr lang="nl-NL" sz="1400"/>
              <a:t>waardoor het niet meer mogelijk is om bedrijven op die momenten meer vermogen af te laten nemen.</a:t>
            </a:r>
            <a:endParaRPr lang="nl-NL" sz="2500"/>
          </a:p>
          <a:p>
            <a:pPr marL="0" indent="0">
              <a:buNone/>
            </a:pPr>
            <a:endParaRPr lang="nl-NL" sz="2500"/>
          </a:p>
          <a:p>
            <a:pPr marL="0" indent="0">
              <a:buNone/>
            </a:pPr>
            <a:endParaRPr lang="nl-NL" noProof="1"/>
          </a:p>
          <a:p>
            <a:pPr marL="107950" indent="-107950"/>
            <a:endParaRPr lang="nl-NL"/>
          </a:p>
        </p:txBody>
      </p:sp>
      <p:graphicFrame>
        <p:nvGraphicFramePr>
          <p:cNvPr id="6" name="Tijdelijke aanduiding voor grafiek 5">
            <a:extLst>
              <a:ext uri="{FF2B5EF4-FFF2-40B4-BE49-F238E27FC236}">
                <a16:creationId xmlns:a16="http://schemas.microsoft.com/office/drawing/2014/main" id="{FD2267C5-65E9-BF53-ED1A-B3800DADD721}"/>
              </a:ext>
            </a:extLst>
          </p:cNvPr>
          <p:cNvGraphicFramePr>
            <a:graphicFrameLocks noGrp="1"/>
          </p:cNvGraphicFramePr>
          <p:nvPr>
            <p:ph type="chart" sz="quarter" idx="16"/>
          </p:nvPr>
        </p:nvGraphicFramePr>
        <p:xfrm>
          <a:off x="7141422" y="576170"/>
          <a:ext cx="3969327" cy="16434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fiek 9">
            <a:extLst>
              <a:ext uri="{FF2B5EF4-FFF2-40B4-BE49-F238E27FC236}">
                <a16:creationId xmlns:a16="http://schemas.microsoft.com/office/drawing/2014/main" id="{E09BBF76-039F-3961-D663-A1D86FA65240}"/>
              </a:ext>
            </a:extLst>
          </p:cNvPr>
          <p:cNvGraphicFramePr>
            <a:graphicFrameLocks/>
          </p:cNvGraphicFramePr>
          <p:nvPr/>
        </p:nvGraphicFramePr>
        <p:xfrm>
          <a:off x="7171156" y="4810842"/>
          <a:ext cx="3895725" cy="1576388"/>
        </p:xfrm>
        <a:graphic>
          <a:graphicData uri="http://schemas.openxmlformats.org/drawingml/2006/chart">
            <c:chart xmlns:c="http://schemas.openxmlformats.org/drawingml/2006/chart" xmlns:r="http://schemas.openxmlformats.org/officeDocument/2006/relationships" r:id="rId5"/>
          </a:graphicData>
        </a:graphic>
      </p:graphicFrame>
      <p:cxnSp>
        <p:nvCxnSpPr>
          <p:cNvPr id="14" name="Rechte verbindingslijn met pijl 13">
            <a:extLst>
              <a:ext uri="{FF2B5EF4-FFF2-40B4-BE49-F238E27FC236}">
                <a16:creationId xmlns:a16="http://schemas.microsoft.com/office/drawing/2014/main" id="{2AA7AEF4-ED1F-D707-A1A6-671252675368}"/>
              </a:ext>
            </a:extLst>
          </p:cNvPr>
          <p:cNvCxnSpPr>
            <a:cxnSpLocks/>
          </p:cNvCxnSpPr>
          <p:nvPr/>
        </p:nvCxnSpPr>
        <p:spPr>
          <a:xfrm flipV="1">
            <a:off x="5902036" y="1599483"/>
            <a:ext cx="1269120" cy="6449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Rechte verbindingslijn met pijl 20">
            <a:extLst>
              <a:ext uri="{FF2B5EF4-FFF2-40B4-BE49-F238E27FC236}">
                <a16:creationId xmlns:a16="http://schemas.microsoft.com/office/drawing/2014/main" id="{409E320F-6740-3137-BE55-3965552ADC04}"/>
              </a:ext>
            </a:extLst>
          </p:cNvPr>
          <p:cNvCxnSpPr>
            <a:cxnSpLocks/>
          </p:cNvCxnSpPr>
          <p:nvPr/>
        </p:nvCxnSpPr>
        <p:spPr>
          <a:xfrm>
            <a:off x="5902035" y="2520615"/>
            <a:ext cx="1269121" cy="6599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Rechte verbindingslijn met pijl 26">
            <a:extLst>
              <a:ext uri="{FF2B5EF4-FFF2-40B4-BE49-F238E27FC236}">
                <a16:creationId xmlns:a16="http://schemas.microsoft.com/office/drawing/2014/main" id="{E87F2D68-CF83-F7C4-3DEB-2C0378BE3353}"/>
              </a:ext>
            </a:extLst>
          </p:cNvPr>
          <p:cNvCxnSpPr>
            <a:cxnSpLocks/>
          </p:cNvCxnSpPr>
          <p:nvPr/>
        </p:nvCxnSpPr>
        <p:spPr>
          <a:xfrm>
            <a:off x="5896920" y="2850573"/>
            <a:ext cx="1231323" cy="21120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Vermenigvuldigingsteken 17">
            <a:extLst>
              <a:ext uri="{FF2B5EF4-FFF2-40B4-BE49-F238E27FC236}">
                <a16:creationId xmlns:a16="http://schemas.microsoft.com/office/drawing/2014/main" id="{116C87A5-C633-2AB8-9266-6B1C15CBF7C2}"/>
              </a:ext>
            </a:extLst>
          </p:cNvPr>
          <p:cNvSpPr/>
          <p:nvPr/>
        </p:nvSpPr>
        <p:spPr>
          <a:xfrm>
            <a:off x="5132935" y="3798467"/>
            <a:ext cx="378542" cy="361947"/>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b="1">
              <a:ln w="22225">
                <a:solidFill>
                  <a:schemeClr val="accent2"/>
                </a:solidFill>
                <a:prstDash val="solid"/>
              </a:ln>
              <a:solidFill>
                <a:schemeClr val="accent2">
                  <a:lumMod val="40000"/>
                  <a:lumOff val="60000"/>
                </a:schemeClr>
              </a:solidFill>
            </a:endParaRPr>
          </a:p>
        </p:txBody>
      </p:sp>
      <p:pic>
        <p:nvPicPr>
          <p:cNvPr id="5" name="Afbeelding 4">
            <a:extLst>
              <a:ext uri="{FF2B5EF4-FFF2-40B4-BE49-F238E27FC236}">
                <a16:creationId xmlns:a16="http://schemas.microsoft.com/office/drawing/2014/main" id="{F27636C8-AE8A-885D-91DF-0DB6984E24CE}"/>
              </a:ext>
            </a:extLst>
          </p:cNvPr>
          <p:cNvPicPr>
            <a:picLocks noChangeAspect="1"/>
          </p:cNvPicPr>
          <p:nvPr/>
        </p:nvPicPr>
        <p:blipFill>
          <a:blip r:embed="rId6"/>
          <a:stretch>
            <a:fillRect/>
          </a:stretch>
        </p:blipFill>
        <p:spPr>
          <a:xfrm>
            <a:off x="7171156" y="2668531"/>
            <a:ext cx="3901778" cy="1579001"/>
          </a:xfrm>
          <a:prstGeom prst="rect">
            <a:avLst/>
          </a:prstGeom>
        </p:spPr>
      </p:pic>
    </p:spTree>
    <p:extLst>
      <p:ext uri="{BB962C8B-B14F-4D97-AF65-F5344CB8AC3E}">
        <p14:creationId xmlns:p14="http://schemas.microsoft.com/office/powerpoint/2010/main" val="277679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0" grpId="0">
        <p:bldAsOne/>
      </p:bldGraphic>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ngekende congestie op het elektriciteitsnet: hoe groot is het probleem en  hoe lossen we het op? - Wat veroorzaakt netcongestie? - Hardware Info">
            <a:extLst>
              <a:ext uri="{FF2B5EF4-FFF2-40B4-BE49-F238E27FC236}">
                <a16:creationId xmlns:a16="http://schemas.microsoft.com/office/drawing/2014/main" id="{E946466A-F81A-D520-126B-14DD7DBD7415}"/>
              </a:ext>
            </a:extLst>
          </p:cNvPr>
          <p:cNvPicPr>
            <a:picLocks noChangeAspect="1"/>
          </p:cNvPicPr>
          <p:nvPr/>
        </p:nvPicPr>
        <p:blipFill>
          <a:blip r:embed="rId3"/>
          <a:stretch>
            <a:fillRect/>
          </a:stretch>
        </p:blipFill>
        <p:spPr>
          <a:xfrm>
            <a:off x="6291532" y="1281439"/>
            <a:ext cx="4152181" cy="4640177"/>
          </a:xfrm>
          <a:prstGeom prst="rect">
            <a:avLst/>
          </a:prstGeom>
        </p:spPr>
      </p:pic>
      <p:sp>
        <p:nvSpPr>
          <p:cNvPr id="4" name="Tijdelijke aanduiding voor voettekst 3">
            <a:extLst>
              <a:ext uri="{FF2B5EF4-FFF2-40B4-BE49-F238E27FC236}">
                <a16:creationId xmlns:a16="http://schemas.microsoft.com/office/drawing/2014/main" id="{B29823C0-A995-9DFD-888A-58DFDF45DD15}"/>
              </a:ext>
            </a:extLst>
          </p:cNvPr>
          <p:cNvSpPr>
            <a:spLocks noGrp="1"/>
          </p:cNvSpPr>
          <p:nvPr>
            <p:ph type="ftr" sz="quarter" idx="10"/>
          </p:nvPr>
        </p:nvSpPr>
        <p:spPr/>
        <p:txBody>
          <a:bodyPr/>
          <a:lstStyle/>
          <a:p>
            <a:r>
              <a:rPr lang="nl-NL"/>
              <a:t>www.pvbnederland.nl</a:t>
            </a:r>
          </a:p>
        </p:txBody>
      </p:sp>
      <p:pic>
        <p:nvPicPr>
          <p:cNvPr id="8" name="Afbeelding 7">
            <a:extLst>
              <a:ext uri="{FF2B5EF4-FFF2-40B4-BE49-F238E27FC236}">
                <a16:creationId xmlns:a16="http://schemas.microsoft.com/office/drawing/2014/main" id="{CBFBE32A-25F3-784E-0B1D-D4CF8EE2E0CC}"/>
              </a:ext>
            </a:extLst>
          </p:cNvPr>
          <p:cNvPicPr>
            <a:picLocks noChangeAspect="1"/>
          </p:cNvPicPr>
          <p:nvPr/>
        </p:nvPicPr>
        <p:blipFill rotWithShape="1">
          <a:blip r:embed="rId4">
            <a:extLst>
              <a:ext uri="{28A0092B-C50C-407E-A947-70E740481C1C}">
                <a14:useLocalDpi xmlns:a14="http://schemas.microsoft.com/office/drawing/2010/main" val="0"/>
              </a:ext>
            </a:extLst>
          </a:blip>
          <a:srcRect l="3616" t="214" r="3616"/>
          <a:stretch/>
        </p:blipFill>
        <p:spPr>
          <a:xfrm>
            <a:off x="1855634" y="1287556"/>
            <a:ext cx="4051232" cy="4657091"/>
          </a:xfrm>
          <a:prstGeom prst="rect">
            <a:avLst/>
          </a:prstGeom>
        </p:spPr>
      </p:pic>
      <p:sp>
        <p:nvSpPr>
          <p:cNvPr id="9" name="Tekstvak 8">
            <a:extLst>
              <a:ext uri="{FF2B5EF4-FFF2-40B4-BE49-F238E27FC236}">
                <a16:creationId xmlns:a16="http://schemas.microsoft.com/office/drawing/2014/main" id="{CACE8C49-896E-D8FF-6421-2D8BB5645E1A}"/>
              </a:ext>
            </a:extLst>
          </p:cNvPr>
          <p:cNvSpPr txBox="1"/>
          <p:nvPr/>
        </p:nvSpPr>
        <p:spPr>
          <a:xfrm>
            <a:off x="1855634" y="1310640"/>
            <a:ext cx="667170" cy="276999"/>
          </a:xfrm>
          <a:prstGeom prst="rect">
            <a:avLst/>
          </a:prstGeom>
          <a:noFill/>
        </p:spPr>
        <p:txBody>
          <a:bodyPr wrap="none" rtlCol="0">
            <a:spAutoFit/>
          </a:bodyPr>
          <a:lstStyle/>
          <a:p>
            <a:r>
              <a:rPr lang="nl-NL" sz="1200" b="1"/>
              <a:t>Afname</a:t>
            </a:r>
          </a:p>
        </p:txBody>
      </p:sp>
      <p:sp>
        <p:nvSpPr>
          <p:cNvPr id="11" name="Tekstvak 10">
            <a:extLst>
              <a:ext uri="{FF2B5EF4-FFF2-40B4-BE49-F238E27FC236}">
                <a16:creationId xmlns:a16="http://schemas.microsoft.com/office/drawing/2014/main" id="{E00A283E-75D9-CF96-D294-E36BC9E0ADE1}"/>
              </a:ext>
            </a:extLst>
          </p:cNvPr>
          <p:cNvSpPr txBox="1"/>
          <p:nvPr/>
        </p:nvSpPr>
        <p:spPr>
          <a:xfrm>
            <a:off x="6285136" y="1310640"/>
            <a:ext cx="1060544" cy="276999"/>
          </a:xfrm>
          <a:prstGeom prst="rect">
            <a:avLst/>
          </a:prstGeom>
          <a:noFill/>
        </p:spPr>
        <p:txBody>
          <a:bodyPr wrap="square" rtlCol="0">
            <a:spAutoFit/>
          </a:bodyPr>
          <a:lstStyle/>
          <a:p>
            <a:r>
              <a:rPr lang="nl-NL" sz="1200" b="1"/>
              <a:t>Opwek</a:t>
            </a:r>
          </a:p>
        </p:txBody>
      </p:sp>
      <p:sp>
        <p:nvSpPr>
          <p:cNvPr id="12" name="Titel 3">
            <a:extLst>
              <a:ext uri="{FF2B5EF4-FFF2-40B4-BE49-F238E27FC236}">
                <a16:creationId xmlns:a16="http://schemas.microsoft.com/office/drawing/2014/main" id="{F8A0B466-7677-6D2D-51CC-DCD4BAF3BB07}"/>
              </a:ext>
            </a:extLst>
          </p:cNvPr>
          <p:cNvSpPr txBox="1">
            <a:spLocks/>
          </p:cNvSpPr>
          <p:nvPr/>
        </p:nvSpPr>
        <p:spPr>
          <a:xfrm>
            <a:off x="578729" y="540414"/>
            <a:ext cx="10775070" cy="490400"/>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chemeClr val="accent3"/>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a:t>Waarom geen aansluiting: congestie!</a:t>
            </a:r>
          </a:p>
        </p:txBody>
      </p:sp>
      <p:sp>
        <p:nvSpPr>
          <p:cNvPr id="3" name="TextBox 2">
            <a:extLst>
              <a:ext uri="{FF2B5EF4-FFF2-40B4-BE49-F238E27FC236}">
                <a16:creationId xmlns:a16="http://schemas.microsoft.com/office/drawing/2014/main" id="{71F3ACBE-0D6A-A36D-7894-AFC45262F1C9}"/>
              </a:ext>
            </a:extLst>
          </p:cNvPr>
          <p:cNvSpPr txBox="1"/>
          <p:nvPr/>
        </p:nvSpPr>
        <p:spPr>
          <a:xfrm>
            <a:off x="6032741" y="6305909"/>
            <a:ext cx="40659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latin typeface="Roboto"/>
                <a:ea typeface="Roboto"/>
                <a:cs typeface="Roboto"/>
              </a:rPr>
              <a:t>Netkaart</a:t>
            </a:r>
            <a:r>
              <a:rPr lang="en-US" dirty="0">
                <a:latin typeface="Roboto"/>
                <a:ea typeface="Roboto"/>
                <a:cs typeface="Roboto"/>
              </a:rPr>
              <a:t> </a:t>
            </a:r>
            <a:r>
              <a:rPr lang="en-US" dirty="0" err="1">
                <a:latin typeface="Roboto"/>
                <a:ea typeface="Roboto"/>
                <a:cs typeface="Roboto"/>
              </a:rPr>
              <a:t>zoals</a:t>
            </a:r>
            <a:r>
              <a:rPr lang="en-US" dirty="0">
                <a:latin typeface="Roboto"/>
                <a:ea typeface="Roboto"/>
                <a:cs typeface="Roboto"/>
              </a:rPr>
              <a:t>: 20-12-2023 </a:t>
            </a:r>
            <a:endParaRPr lang="en-US" dirty="0"/>
          </a:p>
        </p:txBody>
      </p:sp>
    </p:spTree>
    <p:extLst>
      <p:ext uri="{BB962C8B-B14F-4D97-AF65-F5344CB8AC3E}">
        <p14:creationId xmlns:p14="http://schemas.microsoft.com/office/powerpoint/2010/main" val="405733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E03191-C86D-B4AD-F1EA-29502112B7FD}"/>
              </a:ext>
            </a:extLst>
          </p:cNvPr>
          <p:cNvSpPr>
            <a:spLocks noGrp="1"/>
          </p:cNvSpPr>
          <p:nvPr>
            <p:ph type="title"/>
          </p:nvPr>
        </p:nvSpPr>
        <p:spPr/>
        <p:txBody>
          <a:bodyPr/>
          <a:lstStyle/>
          <a:p>
            <a:r>
              <a:rPr lang="nl-NL"/>
              <a:t>Hoe werkt congestie?</a:t>
            </a:r>
          </a:p>
        </p:txBody>
      </p:sp>
      <p:sp>
        <p:nvSpPr>
          <p:cNvPr id="5" name="Tijdelijke aanduiding voor inhoud 4">
            <a:extLst>
              <a:ext uri="{FF2B5EF4-FFF2-40B4-BE49-F238E27FC236}">
                <a16:creationId xmlns:a16="http://schemas.microsoft.com/office/drawing/2014/main" id="{FA51E9B8-2030-CBD1-14DD-CBBF87E0A7DC}"/>
              </a:ext>
            </a:extLst>
          </p:cNvPr>
          <p:cNvSpPr>
            <a:spLocks noGrp="1"/>
          </p:cNvSpPr>
          <p:nvPr>
            <p:ph idx="1"/>
          </p:nvPr>
        </p:nvSpPr>
        <p:spPr/>
        <p:txBody>
          <a:bodyPr vert="horz" lIns="0" tIns="0" rIns="91440" bIns="45720" rtlCol="0" anchor="t">
            <a:normAutofit fontScale="92500" lnSpcReduction="20000"/>
          </a:bodyPr>
          <a:lstStyle/>
          <a:p>
            <a:pPr marL="107950" indent="-107950"/>
            <a:r>
              <a:rPr lang="nl-NL" sz="2000"/>
              <a:t>Congestie op basis van </a:t>
            </a:r>
            <a:r>
              <a:rPr lang="nl-NL" sz="2000" err="1"/>
              <a:t>stationmetingen</a:t>
            </a:r>
            <a:r>
              <a:rPr lang="nl-NL" sz="2000"/>
              <a:t>: drie niveaus hoogspanning, </a:t>
            </a:r>
            <a:r>
              <a:rPr lang="nl-NL" sz="2000" err="1"/>
              <a:t>middenspanning</a:t>
            </a:r>
            <a:r>
              <a:rPr lang="nl-NL" sz="2000"/>
              <a:t>, laagspanning</a:t>
            </a:r>
            <a:endParaRPr lang="en-US" dirty="0"/>
          </a:p>
          <a:p>
            <a:pPr marL="107950" indent="-107950"/>
            <a:r>
              <a:rPr lang="nl-NL" sz="2000" dirty="0"/>
              <a:t>Soms ook administratieve waarden, niet alle stations hebben meter</a:t>
            </a:r>
          </a:p>
          <a:p>
            <a:pPr marL="107950" indent="-107950"/>
            <a:r>
              <a:rPr lang="nl-NL" sz="2000"/>
              <a:t>Hoge pieken in zowel vraag als aanbod</a:t>
            </a:r>
            <a:endParaRPr lang="nl-NL" sz="2000" dirty="0"/>
          </a:p>
          <a:p>
            <a:pPr marL="107950" indent="-107950"/>
            <a:r>
              <a:rPr lang="nl-NL" sz="2000"/>
              <a:t>Zwakste schakel bepaalt!</a:t>
            </a:r>
            <a:endParaRPr lang="nl-NL" sz="2000" dirty="0"/>
          </a:p>
          <a:p>
            <a:pPr marL="0" indent="0">
              <a:buNone/>
            </a:pPr>
            <a:r>
              <a:rPr lang="nl-NL"/>
              <a:t>Bron: </a:t>
            </a:r>
            <a:r>
              <a:rPr lang="nl-NL" err="1"/>
              <a:t>Stedin</a:t>
            </a:r>
            <a:endParaRPr lang="nl-NL"/>
          </a:p>
          <a:p>
            <a:pPr marL="107950" indent="-107950"/>
            <a:endParaRPr lang="nl-NL"/>
          </a:p>
          <a:p>
            <a:pPr marL="107950" indent="-107950"/>
            <a:endParaRPr lang="nl-NL"/>
          </a:p>
        </p:txBody>
      </p:sp>
      <p:sp>
        <p:nvSpPr>
          <p:cNvPr id="2" name="Tijdelijke aanduiding voor voettekst 1">
            <a:extLst>
              <a:ext uri="{FF2B5EF4-FFF2-40B4-BE49-F238E27FC236}">
                <a16:creationId xmlns:a16="http://schemas.microsoft.com/office/drawing/2014/main" id="{F536BA64-EE44-D4F8-7D0F-9A28103D7CF8}"/>
              </a:ext>
            </a:extLst>
          </p:cNvPr>
          <p:cNvSpPr>
            <a:spLocks noGrp="1"/>
          </p:cNvSpPr>
          <p:nvPr>
            <p:ph type="ftr" sz="quarter" idx="10"/>
          </p:nvPr>
        </p:nvSpPr>
        <p:spPr/>
        <p:txBody>
          <a:bodyPr/>
          <a:lstStyle/>
          <a:p>
            <a:r>
              <a:rPr lang="nl-NL"/>
              <a:t>www.pvbnederland.nl</a:t>
            </a:r>
          </a:p>
        </p:txBody>
      </p:sp>
      <p:sp>
        <p:nvSpPr>
          <p:cNvPr id="7" name="Tekstvak 6">
            <a:extLst>
              <a:ext uri="{FF2B5EF4-FFF2-40B4-BE49-F238E27FC236}">
                <a16:creationId xmlns:a16="http://schemas.microsoft.com/office/drawing/2014/main" id="{784AF4D4-26C0-03C9-EDE8-D2F4A7A4C595}"/>
              </a:ext>
            </a:extLst>
          </p:cNvPr>
          <p:cNvSpPr txBox="1"/>
          <p:nvPr/>
        </p:nvSpPr>
        <p:spPr>
          <a:xfrm>
            <a:off x="10498602" y="5159976"/>
            <a:ext cx="9236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Klavika Rg" panose="02000000000000000000" pitchFamily="50" charset="0"/>
                <a:ea typeface="+mn-ea"/>
                <a:cs typeface="+mn-cs"/>
              </a:rPr>
              <a:t>150kV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Klavika Rg" panose="02000000000000000000" pitchFamily="50" charset="0"/>
                <a:ea typeface="+mn-ea"/>
                <a:cs typeface="+mn-cs"/>
              </a:rPr>
              <a:t>50kV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Klavika Rg" panose="02000000000000000000" pitchFamily="50" charset="0"/>
                <a:ea typeface="+mn-ea"/>
                <a:cs typeface="+mn-cs"/>
              </a:rPr>
              <a:t>10kV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Klavika Rg" panose="02000000000000000000" pitchFamily="50" charset="0"/>
                <a:ea typeface="+mn-ea"/>
                <a:cs typeface="+mn-cs"/>
              </a:rPr>
              <a:t>Netopening</a:t>
            </a:r>
          </a:p>
        </p:txBody>
      </p:sp>
      <p:cxnSp>
        <p:nvCxnSpPr>
          <p:cNvPr id="8" name="Rechte verbindingslijn 7">
            <a:extLst>
              <a:ext uri="{FF2B5EF4-FFF2-40B4-BE49-F238E27FC236}">
                <a16:creationId xmlns:a16="http://schemas.microsoft.com/office/drawing/2014/main" id="{30FB68C0-D375-39D0-DE3D-41978B7E2DBF}"/>
              </a:ext>
            </a:extLst>
          </p:cNvPr>
          <p:cNvCxnSpPr>
            <a:cxnSpLocks/>
          </p:cNvCxnSpPr>
          <p:nvPr/>
        </p:nvCxnSpPr>
        <p:spPr>
          <a:xfrm flipH="1">
            <a:off x="7256262" y="1555737"/>
            <a:ext cx="43609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9" name="Ovaal 8">
            <a:extLst>
              <a:ext uri="{FF2B5EF4-FFF2-40B4-BE49-F238E27FC236}">
                <a16:creationId xmlns:a16="http://schemas.microsoft.com/office/drawing/2014/main" id="{C34D95FF-A85A-AB3E-BF63-488730435F0F}"/>
              </a:ext>
            </a:extLst>
          </p:cNvPr>
          <p:cNvSpPr/>
          <p:nvPr/>
        </p:nvSpPr>
        <p:spPr>
          <a:xfrm>
            <a:off x="8384326" y="1502099"/>
            <a:ext cx="281256" cy="28125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0" name="Ovaal 9">
            <a:extLst>
              <a:ext uri="{FF2B5EF4-FFF2-40B4-BE49-F238E27FC236}">
                <a16:creationId xmlns:a16="http://schemas.microsoft.com/office/drawing/2014/main" id="{E1CFD6BE-843B-B40C-015B-CE18337DC7B4}"/>
              </a:ext>
            </a:extLst>
          </p:cNvPr>
          <p:cNvSpPr/>
          <p:nvPr/>
        </p:nvSpPr>
        <p:spPr>
          <a:xfrm>
            <a:off x="9041267" y="1502099"/>
            <a:ext cx="281256" cy="28125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1" name="Tekstvak 10">
            <a:extLst>
              <a:ext uri="{FF2B5EF4-FFF2-40B4-BE49-F238E27FC236}">
                <a16:creationId xmlns:a16="http://schemas.microsoft.com/office/drawing/2014/main" id="{0D9E88CC-6E63-C286-8CF6-F0976DABC796}"/>
              </a:ext>
            </a:extLst>
          </p:cNvPr>
          <p:cNvSpPr txBox="1"/>
          <p:nvPr/>
        </p:nvSpPr>
        <p:spPr>
          <a:xfrm>
            <a:off x="6642772" y="1422236"/>
            <a:ext cx="694421"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prstClr val="black"/>
                </a:solidFill>
                <a:effectLst/>
                <a:uLnTx/>
                <a:uFillTx/>
                <a:latin typeface="Klavika Rg" panose="02000000000000000000" pitchFamily="50" charset="0"/>
                <a:ea typeface="+mn-ea"/>
                <a:cs typeface="+mn-cs"/>
              </a:rPr>
              <a:t>150/50kV</a:t>
            </a:r>
          </a:p>
        </p:txBody>
      </p:sp>
      <p:sp>
        <p:nvSpPr>
          <p:cNvPr id="12" name="Tekstvak 11">
            <a:extLst>
              <a:ext uri="{FF2B5EF4-FFF2-40B4-BE49-F238E27FC236}">
                <a16:creationId xmlns:a16="http://schemas.microsoft.com/office/drawing/2014/main" id="{EA2D801D-B0DE-4344-BB65-FE20B5BADA46}"/>
              </a:ext>
            </a:extLst>
          </p:cNvPr>
          <p:cNvSpPr txBox="1"/>
          <p:nvPr/>
        </p:nvSpPr>
        <p:spPr>
          <a:xfrm>
            <a:off x="6650522" y="2861761"/>
            <a:ext cx="630301"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prstClr val="black"/>
                </a:solidFill>
                <a:effectLst/>
                <a:uLnTx/>
                <a:uFillTx/>
                <a:latin typeface="Klavika Rg" panose="02000000000000000000" pitchFamily="50" charset="0"/>
                <a:ea typeface="+mn-ea"/>
                <a:cs typeface="+mn-cs"/>
              </a:rPr>
              <a:t>50/10kV</a:t>
            </a:r>
          </a:p>
        </p:txBody>
      </p:sp>
      <p:sp>
        <p:nvSpPr>
          <p:cNvPr id="13" name="Ovaal 12">
            <a:extLst>
              <a:ext uri="{FF2B5EF4-FFF2-40B4-BE49-F238E27FC236}">
                <a16:creationId xmlns:a16="http://schemas.microsoft.com/office/drawing/2014/main" id="{8F88D5B9-AB31-9B7F-7D4D-0EC9BC0CA30E}"/>
              </a:ext>
            </a:extLst>
          </p:cNvPr>
          <p:cNvSpPr/>
          <p:nvPr/>
        </p:nvSpPr>
        <p:spPr>
          <a:xfrm>
            <a:off x="8384326" y="1344975"/>
            <a:ext cx="281256" cy="28125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4" name="Ovaal 13">
            <a:extLst>
              <a:ext uri="{FF2B5EF4-FFF2-40B4-BE49-F238E27FC236}">
                <a16:creationId xmlns:a16="http://schemas.microsoft.com/office/drawing/2014/main" id="{4C368880-6DF9-CD7F-D003-B2154A8EAFCA}"/>
              </a:ext>
            </a:extLst>
          </p:cNvPr>
          <p:cNvSpPr/>
          <p:nvPr/>
        </p:nvSpPr>
        <p:spPr>
          <a:xfrm>
            <a:off x="9041267" y="1344975"/>
            <a:ext cx="281256" cy="28125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5" name="Tekstvak 14">
            <a:extLst>
              <a:ext uri="{FF2B5EF4-FFF2-40B4-BE49-F238E27FC236}">
                <a16:creationId xmlns:a16="http://schemas.microsoft.com/office/drawing/2014/main" id="{9A852F9E-75F1-6C9A-CE9F-BDCF28511710}"/>
              </a:ext>
            </a:extLst>
          </p:cNvPr>
          <p:cNvSpPr txBox="1"/>
          <p:nvPr/>
        </p:nvSpPr>
        <p:spPr>
          <a:xfrm>
            <a:off x="7807722" y="729182"/>
            <a:ext cx="1434464" cy="246221"/>
          </a:xfrm>
          <a:prstGeom prst="rect">
            <a:avLst/>
          </a:prstGeom>
          <a:noFill/>
          <a:ln w="38100">
            <a:solidFill>
              <a:schemeClr val="accent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prstClr val="black"/>
                </a:solidFill>
                <a:effectLst/>
                <a:uLnTx/>
                <a:uFillTx/>
                <a:latin typeface="Klavika Rg" panose="02000000000000000000" pitchFamily="50" charset="0"/>
                <a:ea typeface="+mn-ea"/>
                <a:cs typeface="+mn-cs"/>
              </a:rPr>
              <a:t>TenneT 150kV net</a:t>
            </a:r>
          </a:p>
        </p:txBody>
      </p:sp>
      <p:cxnSp>
        <p:nvCxnSpPr>
          <p:cNvPr id="16" name="Rechte verbindingslijn 15">
            <a:extLst>
              <a:ext uri="{FF2B5EF4-FFF2-40B4-BE49-F238E27FC236}">
                <a16:creationId xmlns:a16="http://schemas.microsoft.com/office/drawing/2014/main" id="{EBCA0C24-F942-D8A1-9CAD-939F05545F81}"/>
              </a:ext>
            </a:extLst>
          </p:cNvPr>
          <p:cNvCxnSpPr>
            <a:cxnSpLocks/>
            <a:stCxn id="13" idx="0"/>
          </p:cNvCxnSpPr>
          <p:nvPr/>
        </p:nvCxnSpPr>
        <p:spPr>
          <a:xfrm flipV="1">
            <a:off x="8524954" y="981012"/>
            <a:ext cx="0" cy="363963"/>
          </a:xfrm>
          <a:prstGeom prst="line">
            <a:avLst/>
          </a:prstGeom>
          <a:ln w="57150">
            <a:solidFill>
              <a:srgbClr val="43ABEB"/>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117122C6-C7B1-A80A-CDE5-CBDE852D21AB}"/>
              </a:ext>
            </a:extLst>
          </p:cNvPr>
          <p:cNvCxnSpPr>
            <a:cxnSpLocks/>
          </p:cNvCxnSpPr>
          <p:nvPr/>
        </p:nvCxnSpPr>
        <p:spPr>
          <a:xfrm flipV="1">
            <a:off x="9179514" y="981012"/>
            <a:ext cx="0" cy="363963"/>
          </a:xfrm>
          <a:prstGeom prst="line">
            <a:avLst/>
          </a:prstGeom>
          <a:ln w="57150">
            <a:solidFill>
              <a:srgbClr val="43ABEB"/>
            </a:solidFill>
          </a:ln>
        </p:spPr>
        <p:style>
          <a:lnRef idx="1">
            <a:schemeClr val="accent1"/>
          </a:lnRef>
          <a:fillRef idx="0">
            <a:schemeClr val="accent1"/>
          </a:fillRef>
          <a:effectRef idx="0">
            <a:schemeClr val="accent1"/>
          </a:effectRef>
          <a:fontRef idx="minor">
            <a:schemeClr val="tx1"/>
          </a:fontRef>
        </p:style>
      </p:cxnSp>
      <p:sp>
        <p:nvSpPr>
          <p:cNvPr id="18" name="Ovaal 17">
            <a:extLst>
              <a:ext uri="{FF2B5EF4-FFF2-40B4-BE49-F238E27FC236}">
                <a16:creationId xmlns:a16="http://schemas.microsoft.com/office/drawing/2014/main" id="{F5468A90-D642-0B45-4B13-1886025F33E4}"/>
              </a:ext>
            </a:extLst>
          </p:cNvPr>
          <p:cNvSpPr/>
          <p:nvPr/>
        </p:nvSpPr>
        <p:spPr>
          <a:xfrm>
            <a:off x="8384326" y="2906735"/>
            <a:ext cx="281256" cy="281256"/>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9" name="Ovaal 18">
            <a:extLst>
              <a:ext uri="{FF2B5EF4-FFF2-40B4-BE49-F238E27FC236}">
                <a16:creationId xmlns:a16="http://schemas.microsoft.com/office/drawing/2014/main" id="{4B10FE0F-F597-EEA3-36C5-8B9FD19DC293}"/>
              </a:ext>
            </a:extLst>
          </p:cNvPr>
          <p:cNvSpPr/>
          <p:nvPr/>
        </p:nvSpPr>
        <p:spPr>
          <a:xfrm>
            <a:off x="9041267" y="2906735"/>
            <a:ext cx="281256" cy="281256"/>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20" name="Ovaal 19">
            <a:extLst>
              <a:ext uri="{FF2B5EF4-FFF2-40B4-BE49-F238E27FC236}">
                <a16:creationId xmlns:a16="http://schemas.microsoft.com/office/drawing/2014/main" id="{6F519796-F6A3-A3DB-9217-DFE928F840C7}"/>
              </a:ext>
            </a:extLst>
          </p:cNvPr>
          <p:cNvSpPr/>
          <p:nvPr/>
        </p:nvSpPr>
        <p:spPr>
          <a:xfrm>
            <a:off x="8384326" y="2773426"/>
            <a:ext cx="281256" cy="28125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21" name="Ovaal 20">
            <a:extLst>
              <a:ext uri="{FF2B5EF4-FFF2-40B4-BE49-F238E27FC236}">
                <a16:creationId xmlns:a16="http://schemas.microsoft.com/office/drawing/2014/main" id="{8B796E3B-1AFA-A62F-D31C-C3CE96D8DFE0}"/>
              </a:ext>
            </a:extLst>
          </p:cNvPr>
          <p:cNvSpPr/>
          <p:nvPr/>
        </p:nvSpPr>
        <p:spPr>
          <a:xfrm>
            <a:off x="9041267" y="2773426"/>
            <a:ext cx="281256" cy="28125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cxnSp>
        <p:nvCxnSpPr>
          <p:cNvPr id="22" name="Rechte verbindingslijn 21">
            <a:extLst>
              <a:ext uri="{FF2B5EF4-FFF2-40B4-BE49-F238E27FC236}">
                <a16:creationId xmlns:a16="http://schemas.microsoft.com/office/drawing/2014/main" id="{B328A38B-BDC5-0D40-604B-3D4B7D9BB03E}"/>
              </a:ext>
            </a:extLst>
          </p:cNvPr>
          <p:cNvCxnSpPr>
            <a:cxnSpLocks/>
          </p:cNvCxnSpPr>
          <p:nvPr/>
        </p:nvCxnSpPr>
        <p:spPr>
          <a:xfrm>
            <a:off x="8168048" y="2132571"/>
            <a:ext cx="713143" cy="315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2E50209F-3436-8168-2D83-3D06589ECE88}"/>
              </a:ext>
            </a:extLst>
          </p:cNvPr>
          <p:cNvCxnSpPr>
            <a:cxnSpLocks/>
            <a:stCxn id="9" idx="4"/>
          </p:cNvCxnSpPr>
          <p:nvPr/>
        </p:nvCxnSpPr>
        <p:spPr>
          <a:xfrm>
            <a:off x="8524954" y="1783355"/>
            <a:ext cx="0" cy="35237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2651CCFE-4F7C-83C6-C78C-773DD8541AC7}"/>
              </a:ext>
            </a:extLst>
          </p:cNvPr>
          <p:cNvCxnSpPr>
            <a:cxnSpLocks/>
            <a:stCxn id="20" idx="0"/>
          </p:cNvCxnSpPr>
          <p:nvPr/>
        </p:nvCxnSpPr>
        <p:spPr>
          <a:xfrm flipV="1">
            <a:off x="8524954" y="2556122"/>
            <a:ext cx="0" cy="2173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C46E465A-0BAC-4622-AAC2-CD2B3C94564C}"/>
              </a:ext>
            </a:extLst>
          </p:cNvPr>
          <p:cNvCxnSpPr>
            <a:cxnSpLocks/>
            <a:stCxn id="21" idx="0"/>
          </p:cNvCxnSpPr>
          <p:nvPr/>
        </p:nvCxnSpPr>
        <p:spPr>
          <a:xfrm flipV="1">
            <a:off x="9181895" y="2549772"/>
            <a:ext cx="3969" cy="22365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9D72638E-AFAB-BEA6-29A7-E0F5153F5D5B}"/>
              </a:ext>
            </a:extLst>
          </p:cNvPr>
          <p:cNvCxnSpPr>
            <a:cxnSpLocks/>
          </p:cNvCxnSpPr>
          <p:nvPr/>
        </p:nvCxnSpPr>
        <p:spPr>
          <a:xfrm>
            <a:off x="8524954" y="3199405"/>
            <a:ext cx="0" cy="35237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2BA3A267-F399-D32B-10C9-7499986E4CDE}"/>
              </a:ext>
            </a:extLst>
          </p:cNvPr>
          <p:cNvCxnSpPr>
            <a:cxnSpLocks/>
          </p:cNvCxnSpPr>
          <p:nvPr/>
        </p:nvCxnSpPr>
        <p:spPr>
          <a:xfrm>
            <a:off x="9185864" y="3199405"/>
            <a:ext cx="0" cy="35237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1AE205F1-15E9-91E9-A4C7-743FF7809629}"/>
              </a:ext>
            </a:extLst>
          </p:cNvPr>
          <p:cNvCxnSpPr>
            <a:cxnSpLocks/>
          </p:cNvCxnSpPr>
          <p:nvPr/>
        </p:nvCxnSpPr>
        <p:spPr>
          <a:xfrm>
            <a:off x="6335105"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FFA67BDD-639D-9156-53E8-1BE2AA4E2EAE}"/>
              </a:ext>
            </a:extLst>
          </p:cNvPr>
          <p:cNvCxnSpPr>
            <a:cxnSpLocks/>
          </p:cNvCxnSpPr>
          <p:nvPr/>
        </p:nvCxnSpPr>
        <p:spPr>
          <a:xfrm>
            <a:off x="6730259"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31877391-6FB3-8619-E37B-A0548A2E1A48}"/>
              </a:ext>
            </a:extLst>
          </p:cNvPr>
          <p:cNvCxnSpPr>
            <a:cxnSpLocks/>
            <a:endCxn id="66" idx="0"/>
          </p:cNvCxnSpPr>
          <p:nvPr/>
        </p:nvCxnSpPr>
        <p:spPr>
          <a:xfrm flipH="1">
            <a:off x="7121318" y="3551777"/>
            <a:ext cx="4095" cy="2279768"/>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93BA2965-D3C7-66BB-540B-759F1DB6163C}"/>
              </a:ext>
            </a:extLst>
          </p:cNvPr>
          <p:cNvCxnSpPr>
            <a:cxnSpLocks/>
          </p:cNvCxnSpPr>
          <p:nvPr/>
        </p:nvCxnSpPr>
        <p:spPr>
          <a:xfrm>
            <a:off x="7520567" y="3551777"/>
            <a:ext cx="0" cy="963073"/>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0258B5C5-A6E5-7329-DE41-9560EED13DF0}"/>
              </a:ext>
            </a:extLst>
          </p:cNvPr>
          <p:cNvCxnSpPr>
            <a:cxnSpLocks/>
          </p:cNvCxnSpPr>
          <p:nvPr/>
        </p:nvCxnSpPr>
        <p:spPr>
          <a:xfrm>
            <a:off x="7915721"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ADCD598B-B8EA-F535-C654-F83EA9ED90F0}"/>
              </a:ext>
            </a:extLst>
          </p:cNvPr>
          <p:cNvCxnSpPr>
            <a:cxnSpLocks/>
          </p:cNvCxnSpPr>
          <p:nvPr/>
        </p:nvCxnSpPr>
        <p:spPr>
          <a:xfrm>
            <a:off x="8320399"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D058B8AD-42BF-EC75-82A0-6D244E5C86C6}"/>
              </a:ext>
            </a:extLst>
          </p:cNvPr>
          <p:cNvCxnSpPr>
            <a:cxnSpLocks/>
          </p:cNvCxnSpPr>
          <p:nvPr/>
        </p:nvCxnSpPr>
        <p:spPr>
          <a:xfrm>
            <a:off x="8706030"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B8FADAAD-598D-2D9B-EA2B-A072D905E585}"/>
              </a:ext>
            </a:extLst>
          </p:cNvPr>
          <p:cNvCxnSpPr>
            <a:cxnSpLocks/>
          </p:cNvCxnSpPr>
          <p:nvPr/>
        </p:nvCxnSpPr>
        <p:spPr>
          <a:xfrm>
            <a:off x="9002279" y="3551777"/>
            <a:ext cx="239869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FB96D428-A0F5-25E2-995F-22C34400374B}"/>
              </a:ext>
            </a:extLst>
          </p:cNvPr>
          <p:cNvCxnSpPr>
            <a:cxnSpLocks/>
          </p:cNvCxnSpPr>
          <p:nvPr/>
        </p:nvCxnSpPr>
        <p:spPr>
          <a:xfrm>
            <a:off x="9016565"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2ADFB98D-7A6A-494A-AC4F-97E4A9F0CCD6}"/>
              </a:ext>
            </a:extLst>
          </p:cNvPr>
          <p:cNvCxnSpPr>
            <a:cxnSpLocks/>
          </p:cNvCxnSpPr>
          <p:nvPr/>
        </p:nvCxnSpPr>
        <p:spPr>
          <a:xfrm>
            <a:off x="9411719"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3A45FBFB-D838-DCD9-5E48-940501EDEFF7}"/>
              </a:ext>
            </a:extLst>
          </p:cNvPr>
          <p:cNvCxnSpPr>
            <a:cxnSpLocks/>
          </p:cNvCxnSpPr>
          <p:nvPr/>
        </p:nvCxnSpPr>
        <p:spPr>
          <a:xfrm>
            <a:off x="9806873"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2540424E-0FC2-1CF8-A44D-96ADB5BF7E53}"/>
              </a:ext>
            </a:extLst>
          </p:cNvPr>
          <p:cNvCxnSpPr>
            <a:cxnSpLocks/>
          </p:cNvCxnSpPr>
          <p:nvPr/>
        </p:nvCxnSpPr>
        <p:spPr>
          <a:xfrm>
            <a:off x="10202027"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F3688D6C-009D-29DF-6076-716362AE092A}"/>
              </a:ext>
            </a:extLst>
          </p:cNvPr>
          <p:cNvCxnSpPr>
            <a:cxnSpLocks/>
          </p:cNvCxnSpPr>
          <p:nvPr/>
        </p:nvCxnSpPr>
        <p:spPr>
          <a:xfrm>
            <a:off x="10597181"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303298AC-4963-F4E9-6334-CDD32729AAD1}"/>
              </a:ext>
            </a:extLst>
          </p:cNvPr>
          <p:cNvCxnSpPr>
            <a:cxnSpLocks/>
          </p:cNvCxnSpPr>
          <p:nvPr/>
        </p:nvCxnSpPr>
        <p:spPr>
          <a:xfrm>
            <a:off x="10992335"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CDDF6BF6-DA5D-EB6B-257A-F004860AC48E}"/>
              </a:ext>
            </a:extLst>
          </p:cNvPr>
          <p:cNvCxnSpPr>
            <a:cxnSpLocks/>
          </p:cNvCxnSpPr>
          <p:nvPr/>
        </p:nvCxnSpPr>
        <p:spPr>
          <a:xfrm>
            <a:off x="11387490"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12CBD346-BDA8-0D5C-1BF9-0D6E106A6EA4}"/>
              </a:ext>
            </a:extLst>
          </p:cNvPr>
          <p:cNvCxnSpPr>
            <a:cxnSpLocks/>
          </p:cNvCxnSpPr>
          <p:nvPr/>
        </p:nvCxnSpPr>
        <p:spPr>
          <a:xfrm flipH="1">
            <a:off x="7215306" y="2984871"/>
            <a:ext cx="477046"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BA516969-FCEF-23DA-7D27-4E78924C2456}"/>
              </a:ext>
            </a:extLst>
          </p:cNvPr>
          <p:cNvSpPr/>
          <p:nvPr/>
        </p:nvSpPr>
        <p:spPr>
          <a:xfrm>
            <a:off x="10344771" y="5244502"/>
            <a:ext cx="134375" cy="134375"/>
          </a:xfrm>
          <a:prstGeom prst="ellipse">
            <a:avLst/>
          </a:prstGeom>
          <a:solidFill>
            <a:srgbClr val="43A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45" name="Ovaal 44">
            <a:extLst>
              <a:ext uri="{FF2B5EF4-FFF2-40B4-BE49-F238E27FC236}">
                <a16:creationId xmlns:a16="http://schemas.microsoft.com/office/drawing/2014/main" id="{149E3F42-888D-906F-185B-8AAF5060BBF8}"/>
              </a:ext>
            </a:extLst>
          </p:cNvPr>
          <p:cNvSpPr/>
          <p:nvPr/>
        </p:nvSpPr>
        <p:spPr>
          <a:xfrm>
            <a:off x="10344771" y="5415782"/>
            <a:ext cx="134375" cy="13437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46" name="Ovaal 45">
            <a:extLst>
              <a:ext uri="{FF2B5EF4-FFF2-40B4-BE49-F238E27FC236}">
                <a16:creationId xmlns:a16="http://schemas.microsoft.com/office/drawing/2014/main" id="{561DC1A4-AC90-9B50-5ED3-351527F72D19}"/>
              </a:ext>
            </a:extLst>
          </p:cNvPr>
          <p:cNvSpPr/>
          <p:nvPr/>
        </p:nvSpPr>
        <p:spPr>
          <a:xfrm>
            <a:off x="10344771" y="5603222"/>
            <a:ext cx="134375" cy="134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cxnSp>
        <p:nvCxnSpPr>
          <p:cNvPr id="47" name="Rechte verbindingslijn 46">
            <a:extLst>
              <a:ext uri="{FF2B5EF4-FFF2-40B4-BE49-F238E27FC236}">
                <a16:creationId xmlns:a16="http://schemas.microsoft.com/office/drawing/2014/main" id="{451ACEB7-C571-DBBC-6DF7-D68F350E34F9}"/>
              </a:ext>
            </a:extLst>
          </p:cNvPr>
          <p:cNvCxnSpPr/>
          <p:nvPr/>
        </p:nvCxnSpPr>
        <p:spPr>
          <a:xfrm>
            <a:off x="10417706" y="5799164"/>
            <a:ext cx="0" cy="1279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al 47">
            <a:extLst>
              <a:ext uri="{FF2B5EF4-FFF2-40B4-BE49-F238E27FC236}">
                <a16:creationId xmlns:a16="http://schemas.microsoft.com/office/drawing/2014/main" id="{AC26F42C-BF3D-C936-115D-C62B78DDDE9D}"/>
              </a:ext>
            </a:extLst>
          </p:cNvPr>
          <p:cNvSpPr/>
          <p:nvPr/>
        </p:nvSpPr>
        <p:spPr>
          <a:xfrm>
            <a:off x="7739965" y="2906735"/>
            <a:ext cx="281256" cy="281256"/>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49" name="Ovaal 48">
            <a:extLst>
              <a:ext uri="{FF2B5EF4-FFF2-40B4-BE49-F238E27FC236}">
                <a16:creationId xmlns:a16="http://schemas.microsoft.com/office/drawing/2014/main" id="{1BC0547A-F2BD-2150-67A8-7CCED026964C}"/>
              </a:ext>
            </a:extLst>
          </p:cNvPr>
          <p:cNvSpPr/>
          <p:nvPr/>
        </p:nvSpPr>
        <p:spPr>
          <a:xfrm>
            <a:off x="7739965" y="2773426"/>
            <a:ext cx="281256" cy="28125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cxnSp>
        <p:nvCxnSpPr>
          <p:cNvPr id="50" name="Rechte verbindingslijn 49">
            <a:extLst>
              <a:ext uri="{FF2B5EF4-FFF2-40B4-BE49-F238E27FC236}">
                <a16:creationId xmlns:a16="http://schemas.microsoft.com/office/drawing/2014/main" id="{67472C24-3544-9AC4-72BF-E1878C7BEF3D}"/>
              </a:ext>
            </a:extLst>
          </p:cNvPr>
          <p:cNvCxnSpPr>
            <a:cxnSpLocks/>
            <a:stCxn id="49" idx="0"/>
          </p:cNvCxnSpPr>
          <p:nvPr/>
        </p:nvCxnSpPr>
        <p:spPr>
          <a:xfrm flipV="1">
            <a:off x="7880593" y="2556122"/>
            <a:ext cx="0" cy="2173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44C30D50-77D5-A968-D991-3DF1860EEEEE}"/>
              </a:ext>
            </a:extLst>
          </p:cNvPr>
          <p:cNvCxnSpPr>
            <a:cxnSpLocks/>
          </p:cNvCxnSpPr>
          <p:nvPr/>
        </p:nvCxnSpPr>
        <p:spPr>
          <a:xfrm>
            <a:off x="7880593" y="3199405"/>
            <a:ext cx="0" cy="35237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34E7A7E7-A664-B219-2762-4C4C558F1AF0}"/>
              </a:ext>
            </a:extLst>
          </p:cNvPr>
          <p:cNvSpPr/>
          <p:nvPr/>
        </p:nvSpPr>
        <p:spPr>
          <a:xfrm>
            <a:off x="7743381" y="1502099"/>
            <a:ext cx="281256" cy="28125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53" name="Ovaal 52">
            <a:extLst>
              <a:ext uri="{FF2B5EF4-FFF2-40B4-BE49-F238E27FC236}">
                <a16:creationId xmlns:a16="http://schemas.microsoft.com/office/drawing/2014/main" id="{A7EBC0BD-2660-05B9-0F92-121068B886AA}"/>
              </a:ext>
            </a:extLst>
          </p:cNvPr>
          <p:cNvSpPr/>
          <p:nvPr/>
        </p:nvSpPr>
        <p:spPr>
          <a:xfrm>
            <a:off x="7743381" y="1344975"/>
            <a:ext cx="281256" cy="28125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cxnSp>
        <p:nvCxnSpPr>
          <p:cNvPr id="54" name="Rechte verbindingslijn 53">
            <a:extLst>
              <a:ext uri="{FF2B5EF4-FFF2-40B4-BE49-F238E27FC236}">
                <a16:creationId xmlns:a16="http://schemas.microsoft.com/office/drawing/2014/main" id="{86F40C91-539F-EDD7-2D3B-934F6EF71C69}"/>
              </a:ext>
            </a:extLst>
          </p:cNvPr>
          <p:cNvCxnSpPr>
            <a:cxnSpLocks/>
            <a:stCxn id="53" idx="0"/>
          </p:cNvCxnSpPr>
          <p:nvPr/>
        </p:nvCxnSpPr>
        <p:spPr>
          <a:xfrm flipH="1" flipV="1">
            <a:off x="7880592" y="981012"/>
            <a:ext cx="3417" cy="363963"/>
          </a:xfrm>
          <a:prstGeom prst="line">
            <a:avLst/>
          </a:prstGeom>
          <a:ln w="57150">
            <a:solidFill>
              <a:srgbClr val="43ABEB"/>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4D6CF73D-529B-C99B-2E0A-BA63CD40651A}"/>
              </a:ext>
            </a:extLst>
          </p:cNvPr>
          <p:cNvCxnSpPr>
            <a:cxnSpLocks/>
          </p:cNvCxnSpPr>
          <p:nvPr/>
        </p:nvCxnSpPr>
        <p:spPr>
          <a:xfrm>
            <a:off x="8199191" y="2262727"/>
            <a:ext cx="6613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6" name="Verbindingslijn: gebogen 55">
            <a:extLst>
              <a:ext uri="{FF2B5EF4-FFF2-40B4-BE49-F238E27FC236}">
                <a16:creationId xmlns:a16="http://schemas.microsoft.com/office/drawing/2014/main" id="{B9E6492B-A57A-73E4-DE35-628E856D418D}"/>
              </a:ext>
            </a:extLst>
          </p:cNvPr>
          <p:cNvCxnSpPr/>
          <p:nvPr/>
        </p:nvCxnSpPr>
        <p:spPr>
          <a:xfrm rot="16200000" flipH="1">
            <a:off x="8812590" y="2183640"/>
            <a:ext cx="420395" cy="324567"/>
          </a:xfrm>
          <a:prstGeom prst="bentConnector3">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7" name="Verbindingslijn: gebogen 56">
            <a:extLst>
              <a:ext uri="{FF2B5EF4-FFF2-40B4-BE49-F238E27FC236}">
                <a16:creationId xmlns:a16="http://schemas.microsoft.com/office/drawing/2014/main" id="{87AF7474-1E35-30A2-6FD3-6E0E1FC38FC0}"/>
              </a:ext>
            </a:extLst>
          </p:cNvPr>
          <p:cNvCxnSpPr/>
          <p:nvPr/>
        </p:nvCxnSpPr>
        <p:spPr>
          <a:xfrm rot="5400000">
            <a:off x="8473430" y="2333009"/>
            <a:ext cx="282779" cy="177660"/>
          </a:xfrm>
          <a:prstGeom prst="bentConnector3">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Verbindingslijn: gebogen 57">
            <a:extLst>
              <a:ext uri="{FF2B5EF4-FFF2-40B4-BE49-F238E27FC236}">
                <a16:creationId xmlns:a16="http://schemas.microsoft.com/office/drawing/2014/main" id="{EBCBD57E-2F40-EFF7-9545-93A8D7089720}"/>
              </a:ext>
            </a:extLst>
          </p:cNvPr>
          <p:cNvCxnSpPr/>
          <p:nvPr/>
        </p:nvCxnSpPr>
        <p:spPr>
          <a:xfrm rot="5400000">
            <a:off x="7801116" y="2215202"/>
            <a:ext cx="466973" cy="308020"/>
          </a:xfrm>
          <a:prstGeom prst="bentConnector3">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299D9AC2-7544-FA98-E09E-DD923E4E4C21}"/>
              </a:ext>
            </a:extLst>
          </p:cNvPr>
          <p:cNvCxnSpPr/>
          <p:nvPr/>
        </p:nvCxnSpPr>
        <p:spPr>
          <a:xfrm>
            <a:off x="7513024" y="4502943"/>
            <a:ext cx="864159"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37FCA0DE-5065-8F53-37E2-A53C5FCE8481}"/>
              </a:ext>
            </a:extLst>
          </p:cNvPr>
          <p:cNvCxnSpPr>
            <a:cxnSpLocks/>
          </p:cNvCxnSpPr>
          <p:nvPr/>
        </p:nvCxnSpPr>
        <p:spPr>
          <a:xfrm>
            <a:off x="8384326" y="4488656"/>
            <a:ext cx="0" cy="1130839"/>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Verbindingslijn: gebogen 60">
            <a:extLst>
              <a:ext uri="{FF2B5EF4-FFF2-40B4-BE49-F238E27FC236}">
                <a16:creationId xmlns:a16="http://schemas.microsoft.com/office/drawing/2014/main" id="{626E0AC0-88E9-46B9-B7FF-CD5EC4C5A0D1}"/>
              </a:ext>
            </a:extLst>
          </p:cNvPr>
          <p:cNvCxnSpPr>
            <a:cxnSpLocks/>
            <a:endCxn id="67" idx="0"/>
          </p:cNvCxnSpPr>
          <p:nvPr/>
        </p:nvCxnSpPr>
        <p:spPr>
          <a:xfrm rot="10800000" flipV="1">
            <a:off x="7635504" y="5607579"/>
            <a:ext cx="753592" cy="137701"/>
          </a:xfrm>
          <a:prstGeom prst="bentConnector2">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5A2AB8F4-3A86-6687-6BDD-7DFC61B7036A}"/>
              </a:ext>
            </a:extLst>
          </p:cNvPr>
          <p:cNvCxnSpPr>
            <a:cxnSpLocks/>
          </p:cNvCxnSpPr>
          <p:nvPr/>
        </p:nvCxnSpPr>
        <p:spPr>
          <a:xfrm>
            <a:off x="8306256" y="3551777"/>
            <a:ext cx="4132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Ovaal 62">
            <a:extLst>
              <a:ext uri="{FF2B5EF4-FFF2-40B4-BE49-F238E27FC236}">
                <a16:creationId xmlns:a16="http://schemas.microsoft.com/office/drawing/2014/main" id="{73043949-4497-4B66-8207-5CAF5AEE38C9}"/>
              </a:ext>
            </a:extLst>
          </p:cNvPr>
          <p:cNvSpPr/>
          <p:nvPr/>
        </p:nvSpPr>
        <p:spPr>
          <a:xfrm>
            <a:off x="7071203" y="4518346"/>
            <a:ext cx="108000" cy="108000"/>
          </a:xfrm>
          <a:prstGeom prst="ellipse">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64" name="Ovaal 63">
            <a:extLst>
              <a:ext uri="{FF2B5EF4-FFF2-40B4-BE49-F238E27FC236}">
                <a16:creationId xmlns:a16="http://schemas.microsoft.com/office/drawing/2014/main" id="{F6A539EE-7721-C23B-0251-729001E4FF90}"/>
              </a:ext>
            </a:extLst>
          </p:cNvPr>
          <p:cNvSpPr/>
          <p:nvPr/>
        </p:nvSpPr>
        <p:spPr>
          <a:xfrm>
            <a:off x="7071203" y="4951295"/>
            <a:ext cx="108000" cy="108000"/>
          </a:xfrm>
          <a:prstGeom prst="ellipse">
            <a:avLst/>
          </a:prstGeom>
          <a:solidFill>
            <a:schemeClr val="accent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65" name="Ovaal 64">
            <a:extLst>
              <a:ext uri="{FF2B5EF4-FFF2-40B4-BE49-F238E27FC236}">
                <a16:creationId xmlns:a16="http://schemas.microsoft.com/office/drawing/2014/main" id="{634E8C82-0418-C596-964B-AD3372F3425C}"/>
              </a:ext>
            </a:extLst>
          </p:cNvPr>
          <p:cNvSpPr/>
          <p:nvPr/>
        </p:nvSpPr>
        <p:spPr>
          <a:xfrm>
            <a:off x="7060590" y="5420765"/>
            <a:ext cx="108000" cy="108000"/>
          </a:xfrm>
          <a:prstGeom prst="ellipse">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66" name="Ovaal 65">
            <a:extLst>
              <a:ext uri="{FF2B5EF4-FFF2-40B4-BE49-F238E27FC236}">
                <a16:creationId xmlns:a16="http://schemas.microsoft.com/office/drawing/2014/main" id="{B9525BC3-E7DD-E2D4-B68B-B140BCBF7CDF}"/>
              </a:ext>
            </a:extLst>
          </p:cNvPr>
          <p:cNvSpPr/>
          <p:nvPr/>
        </p:nvSpPr>
        <p:spPr>
          <a:xfrm>
            <a:off x="7067318" y="5831545"/>
            <a:ext cx="108000" cy="108000"/>
          </a:xfrm>
          <a:prstGeom prst="ellipse">
            <a:avLst/>
          </a:prstGeom>
          <a:solidFill>
            <a:schemeClr val="accent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67" name="Ovaal 66">
            <a:extLst>
              <a:ext uri="{FF2B5EF4-FFF2-40B4-BE49-F238E27FC236}">
                <a16:creationId xmlns:a16="http://schemas.microsoft.com/office/drawing/2014/main" id="{7E9AED6D-A51B-8322-6868-ACD045DF8E86}"/>
              </a:ext>
            </a:extLst>
          </p:cNvPr>
          <p:cNvSpPr/>
          <p:nvPr/>
        </p:nvSpPr>
        <p:spPr>
          <a:xfrm>
            <a:off x="7581504" y="5745281"/>
            <a:ext cx="108000" cy="108000"/>
          </a:xfrm>
          <a:prstGeom prst="ellipse">
            <a:avLst/>
          </a:prstGeom>
          <a:solidFill>
            <a:schemeClr val="accent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68" name="Ovaal 67">
            <a:extLst>
              <a:ext uri="{FF2B5EF4-FFF2-40B4-BE49-F238E27FC236}">
                <a16:creationId xmlns:a16="http://schemas.microsoft.com/office/drawing/2014/main" id="{FF62375B-3F26-6835-AFC1-6D52E326606D}"/>
              </a:ext>
            </a:extLst>
          </p:cNvPr>
          <p:cNvSpPr/>
          <p:nvPr/>
        </p:nvSpPr>
        <p:spPr>
          <a:xfrm>
            <a:off x="7988961" y="5547510"/>
            <a:ext cx="108000" cy="108000"/>
          </a:xfrm>
          <a:prstGeom prst="ellipse">
            <a:avLst/>
          </a:prstGeom>
          <a:solidFill>
            <a:schemeClr val="accent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69" name="Ovaal 68">
            <a:extLst>
              <a:ext uri="{FF2B5EF4-FFF2-40B4-BE49-F238E27FC236}">
                <a16:creationId xmlns:a16="http://schemas.microsoft.com/office/drawing/2014/main" id="{3F17272A-2C64-30D9-EC56-C7E47DADA70B}"/>
              </a:ext>
            </a:extLst>
          </p:cNvPr>
          <p:cNvSpPr/>
          <p:nvPr/>
        </p:nvSpPr>
        <p:spPr>
          <a:xfrm>
            <a:off x="8330326" y="5312765"/>
            <a:ext cx="108000" cy="108000"/>
          </a:xfrm>
          <a:prstGeom prst="ellipse">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70" name="Ovaal 69">
            <a:extLst>
              <a:ext uri="{FF2B5EF4-FFF2-40B4-BE49-F238E27FC236}">
                <a16:creationId xmlns:a16="http://schemas.microsoft.com/office/drawing/2014/main" id="{09EA1666-6670-7BFF-0692-D315B2672581}"/>
              </a:ext>
            </a:extLst>
          </p:cNvPr>
          <p:cNvSpPr/>
          <p:nvPr/>
        </p:nvSpPr>
        <p:spPr>
          <a:xfrm>
            <a:off x="8330326" y="4768143"/>
            <a:ext cx="108000" cy="108000"/>
          </a:xfrm>
          <a:prstGeom prst="ellipse">
            <a:avLst/>
          </a:prstGeom>
          <a:solidFill>
            <a:schemeClr val="accent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71" name="Ovaal 70">
            <a:extLst>
              <a:ext uri="{FF2B5EF4-FFF2-40B4-BE49-F238E27FC236}">
                <a16:creationId xmlns:a16="http://schemas.microsoft.com/office/drawing/2014/main" id="{1C22C6EA-9AD8-7087-5398-A8956315AC4B}"/>
              </a:ext>
            </a:extLst>
          </p:cNvPr>
          <p:cNvSpPr/>
          <p:nvPr/>
        </p:nvSpPr>
        <p:spPr>
          <a:xfrm>
            <a:off x="7807721" y="4447495"/>
            <a:ext cx="108000" cy="108000"/>
          </a:xfrm>
          <a:prstGeom prst="ellipse">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72" name="Rechthoek 71">
            <a:extLst>
              <a:ext uri="{FF2B5EF4-FFF2-40B4-BE49-F238E27FC236}">
                <a16:creationId xmlns:a16="http://schemas.microsoft.com/office/drawing/2014/main" id="{8B599D84-A2BD-1895-C94C-284F306BEDE6}"/>
              </a:ext>
            </a:extLst>
          </p:cNvPr>
          <p:cNvSpPr/>
          <p:nvPr/>
        </p:nvSpPr>
        <p:spPr>
          <a:xfrm>
            <a:off x="10228662" y="5126910"/>
            <a:ext cx="1243338" cy="893977"/>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pic>
        <p:nvPicPr>
          <p:cNvPr id="73" name="Afbeelding 72">
            <a:extLst>
              <a:ext uri="{FF2B5EF4-FFF2-40B4-BE49-F238E27FC236}">
                <a16:creationId xmlns:a16="http://schemas.microsoft.com/office/drawing/2014/main" id="{B199B14E-1568-7A5E-2515-56721178F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9336" y="1213361"/>
            <a:ext cx="609346" cy="609346"/>
          </a:xfrm>
          <a:prstGeom prst="rect">
            <a:avLst/>
          </a:prstGeom>
          <a:solidFill>
            <a:schemeClr val="bg1"/>
          </a:solidFill>
        </p:spPr>
      </p:pic>
      <p:pic>
        <p:nvPicPr>
          <p:cNvPr id="74" name="Afbeelding 73">
            <a:extLst>
              <a:ext uri="{FF2B5EF4-FFF2-40B4-BE49-F238E27FC236}">
                <a16:creationId xmlns:a16="http://schemas.microsoft.com/office/drawing/2014/main" id="{7B85C728-0CAB-8480-6473-2C2A3295B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476" y="1213361"/>
            <a:ext cx="609346" cy="609346"/>
          </a:xfrm>
          <a:prstGeom prst="rect">
            <a:avLst/>
          </a:prstGeom>
          <a:solidFill>
            <a:schemeClr val="bg1"/>
          </a:solidFill>
        </p:spPr>
      </p:pic>
      <p:pic>
        <p:nvPicPr>
          <p:cNvPr id="75" name="Afbeelding 74">
            <a:extLst>
              <a:ext uri="{FF2B5EF4-FFF2-40B4-BE49-F238E27FC236}">
                <a16:creationId xmlns:a16="http://schemas.microsoft.com/office/drawing/2014/main" id="{A129B7F2-D888-85FC-95B5-F9F211061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1191" y="1213361"/>
            <a:ext cx="609346" cy="609346"/>
          </a:xfrm>
          <a:prstGeom prst="rect">
            <a:avLst/>
          </a:prstGeom>
          <a:solidFill>
            <a:schemeClr val="bg1"/>
          </a:solidFill>
        </p:spPr>
      </p:pic>
      <p:pic>
        <p:nvPicPr>
          <p:cNvPr id="76" name="Afbeelding 75">
            <a:extLst>
              <a:ext uri="{FF2B5EF4-FFF2-40B4-BE49-F238E27FC236}">
                <a16:creationId xmlns:a16="http://schemas.microsoft.com/office/drawing/2014/main" id="{032A9DC8-C3DF-B4E3-E0E8-3A0B16BC6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116" y="2762428"/>
            <a:ext cx="432000" cy="432000"/>
          </a:xfrm>
          <a:prstGeom prst="rect">
            <a:avLst/>
          </a:prstGeom>
          <a:solidFill>
            <a:schemeClr val="bg1"/>
          </a:solidFill>
        </p:spPr>
      </p:pic>
      <p:pic>
        <p:nvPicPr>
          <p:cNvPr id="77" name="Afbeelding 76">
            <a:extLst>
              <a:ext uri="{FF2B5EF4-FFF2-40B4-BE49-F238E27FC236}">
                <a16:creationId xmlns:a16="http://schemas.microsoft.com/office/drawing/2014/main" id="{AC0C3685-9F7F-F53E-BAE5-D856E06B9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256" y="2762428"/>
            <a:ext cx="432000" cy="432000"/>
          </a:xfrm>
          <a:prstGeom prst="rect">
            <a:avLst/>
          </a:prstGeom>
          <a:solidFill>
            <a:schemeClr val="bg1"/>
          </a:solidFill>
        </p:spPr>
      </p:pic>
      <p:pic>
        <p:nvPicPr>
          <p:cNvPr id="78" name="Afbeelding 77">
            <a:extLst>
              <a:ext uri="{FF2B5EF4-FFF2-40B4-BE49-F238E27FC236}">
                <a16:creationId xmlns:a16="http://schemas.microsoft.com/office/drawing/2014/main" id="{023FF249-B090-D024-D7E5-6D3333096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9971" y="2762428"/>
            <a:ext cx="432000" cy="432000"/>
          </a:xfrm>
          <a:prstGeom prst="rect">
            <a:avLst/>
          </a:prstGeom>
          <a:solidFill>
            <a:schemeClr val="bg1"/>
          </a:solidFill>
        </p:spPr>
      </p:pic>
      <p:cxnSp>
        <p:nvCxnSpPr>
          <p:cNvPr id="79" name="Rechte verbindingslijn 78">
            <a:extLst>
              <a:ext uri="{FF2B5EF4-FFF2-40B4-BE49-F238E27FC236}">
                <a16:creationId xmlns:a16="http://schemas.microsoft.com/office/drawing/2014/main" id="{41B43B18-7237-0E84-A5A4-7B0147AD9D90}"/>
              </a:ext>
            </a:extLst>
          </p:cNvPr>
          <p:cNvCxnSpPr>
            <a:cxnSpLocks/>
          </p:cNvCxnSpPr>
          <p:nvPr/>
        </p:nvCxnSpPr>
        <p:spPr>
          <a:xfrm flipV="1">
            <a:off x="6323329" y="3547554"/>
            <a:ext cx="160573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0" name="Tekstvak 79">
            <a:extLst>
              <a:ext uri="{FF2B5EF4-FFF2-40B4-BE49-F238E27FC236}">
                <a16:creationId xmlns:a16="http://schemas.microsoft.com/office/drawing/2014/main" id="{80872626-A9AD-AEE0-619D-7E0FC075C925}"/>
              </a:ext>
            </a:extLst>
          </p:cNvPr>
          <p:cNvSpPr txBox="1"/>
          <p:nvPr/>
        </p:nvSpPr>
        <p:spPr>
          <a:xfrm>
            <a:off x="6756457" y="5699477"/>
            <a:ext cx="303288" cy="369332"/>
          </a:xfrm>
          <a:prstGeom prst="rect">
            <a:avLst/>
          </a:prstGeom>
          <a:noFill/>
        </p:spPr>
        <p:txBody>
          <a:bodyPr wrap="none" rtlCol="0">
            <a:spAutoFit/>
          </a:bodyPr>
          <a:lstStyle/>
          <a:p>
            <a:r>
              <a:rPr lang="nl-NL"/>
              <a:t>6</a:t>
            </a:r>
          </a:p>
        </p:txBody>
      </p:sp>
      <p:sp>
        <p:nvSpPr>
          <p:cNvPr id="81" name="Tekstvak 80">
            <a:extLst>
              <a:ext uri="{FF2B5EF4-FFF2-40B4-BE49-F238E27FC236}">
                <a16:creationId xmlns:a16="http://schemas.microsoft.com/office/drawing/2014/main" id="{8F7FB24C-85FF-94F5-F88D-165A3EC968FB}"/>
              </a:ext>
            </a:extLst>
          </p:cNvPr>
          <p:cNvSpPr txBox="1"/>
          <p:nvPr/>
        </p:nvSpPr>
        <p:spPr>
          <a:xfrm>
            <a:off x="6703557" y="5288697"/>
            <a:ext cx="349776" cy="369332"/>
          </a:xfrm>
          <a:prstGeom prst="rect">
            <a:avLst/>
          </a:prstGeom>
          <a:noFill/>
        </p:spPr>
        <p:txBody>
          <a:bodyPr wrap="none" rtlCol="0">
            <a:spAutoFit/>
          </a:bodyPr>
          <a:lstStyle/>
          <a:p>
            <a:r>
              <a:rPr lang="nl-NL"/>
              <a:t>-1</a:t>
            </a:r>
          </a:p>
        </p:txBody>
      </p:sp>
      <p:sp>
        <p:nvSpPr>
          <p:cNvPr id="82" name="Tekstvak 81">
            <a:extLst>
              <a:ext uri="{FF2B5EF4-FFF2-40B4-BE49-F238E27FC236}">
                <a16:creationId xmlns:a16="http://schemas.microsoft.com/office/drawing/2014/main" id="{D4BE344D-76F8-9D38-7A04-108948B0D4E5}"/>
              </a:ext>
            </a:extLst>
          </p:cNvPr>
          <p:cNvSpPr txBox="1"/>
          <p:nvPr/>
        </p:nvSpPr>
        <p:spPr>
          <a:xfrm>
            <a:off x="6745235" y="4820741"/>
            <a:ext cx="308098" cy="369332"/>
          </a:xfrm>
          <a:prstGeom prst="rect">
            <a:avLst/>
          </a:prstGeom>
          <a:noFill/>
        </p:spPr>
        <p:txBody>
          <a:bodyPr wrap="none" rtlCol="0">
            <a:spAutoFit/>
          </a:bodyPr>
          <a:lstStyle/>
          <a:p>
            <a:r>
              <a:rPr lang="nl-NL"/>
              <a:t>4</a:t>
            </a:r>
          </a:p>
        </p:txBody>
      </p:sp>
      <p:sp>
        <p:nvSpPr>
          <p:cNvPr id="83" name="Tekstvak 82">
            <a:extLst>
              <a:ext uri="{FF2B5EF4-FFF2-40B4-BE49-F238E27FC236}">
                <a16:creationId xmlns:a16="http://schemas.microsoft.com/office/drawing/2014/main" id="{F566503A-5EF3-834B-2238-BA28FAAB9511}"/>
              </a:ext>
            </a:extLst>
          </p:cNvPr>
          <p:cNvSpPr txBox="1"/>
          <p:nvPr/>
        </p:nvSpPr>
        <p:spPr>
          <a:xfrm>
            <a:off x="6671497" y="4374570"/>
            <a:ext cx="381836" cy="369332"/>
          </a:xfrm>
          <a:prstGeom prst="rect">
            <a:avLst/>
          </a:prstGeom>
          <a:noFill/>
        </p:spPr>
        <p:txBody>
          <a:bodyPr wrap="none" rtlCol="0">
            <a:spAutoFit/>
          </a:bodyPr>
          <a:lstStyle/>
          <a:p>
            <a:r>
              <a:rPr lang="nl-NL"/>
              <a:t>-2</a:t>
            </a:r>
          </a:p>
        </p:txBody>
      </p:sp>
      <p:sp>
        <p:nvSpPr>
          <p:cNvPr id="84" name="Tekstvak 83">
            <a:extLst>
              <a:ext uri="{FF2B5EF4-FFF2-40B4-BE49-F238E27FC236}">
                <a16:creationId xmlns:a16="http://schemas.microsoft.com/office/drawing/2014/main" id="{9A97F291-94A2-F6FC-A7D9-D4D2E69BA5EA}"/>
              </a:ext>
            </a:extLst>
          </p:cNvPr>
          <p:cNvSpPr txBox="1"/>
          <p:nvPr/>
        </p:nvSpPr>
        <p:spPr>
          <a:xfrm>
            <a:off x="7081926" y="3609221"/>
            <a:ext cx="296876" cy="369332"/>
          </a:xfrm>
          <a:prstGeom prst="rect">
            <a:avLst/>
          </a:prstGeom>
          <a:noFill/>
        </p:spPr>
        <p:txBody>
          <a:bodyPr wrap="none" rtlCol="0">
            <a:spAutoFit/>
          </a:bodyPr>
          <a:lstStyle/>
          <a:p>
            <a:r>
              <a:rPr lang="nl-NL"/>
              <a:t>7</a:t>
            </a:r>
          </a:p>
        </p:txBody>
      </p:sp>
      <p:pic>
        <p:nvPicPr>
          <p:cNvPr id="85" name="Picture 4" descr="vink-groen | excelopleiding.nl">
            <a:extLst>
              <a:ext uri="{FF2B5EF4-FFF2-40B4-BE49-F238E27FC236}">
                <a16:creationId xmlns:a16="http://schemas.microsoft.com/office/drawing/2014/main" id="{A7F7DF13-087A-42F2-A6C3-42E297C78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314" y="3810914"/>
            <a:ext cx="146817" cy="144213"/>
          </a:xfrm>
          <a:prstGeom prst="rect">
            <a:avLst/>
          </a:prstGeom>
          <a:noFill/>
          <a:extLst>
            <a:ext uri="{909E8E84-426E-40DD-AFC4-6F175D3DCCD1}">
              <a14:hiddenFill xmlns:a14="http://schemas.microsoft.com/office/drawing/2010/main">
                <a:solidFill>
                  <a:srgbClr val="FFFFFF"/>
                </a:solidFill>
              </a14:hiddenFill>
            </a:ext>
          </a:extLst>
        </p:spPr>
      </p:pic>
      <p:sp>
        <p:nvSpPr>
          <p:cNvPr id="86" name="Tekstvak 85">
            <a:extLst>
              <a:ext uri="{FF2B5EF4-FFF2-40B4-BE49-F238E27FC236}">
                <a16:creationId xmlns:a16="http://schemas.microsoft.com/office/drawing/2014/main" id="{EE0D406A-6744-29D9-1CDA-9C9EA2088C45}"/>
              </a:ext>
            </a:extLst>
          </p:cNvPr>
          <p:cNvSpPr txBox="1"/>
          <p:nvPr/>
        </p:nvSpPr>
        <p:spPr>
          <a:xfrm>
            <a:off x="7473223" y="3609221"/>
            <a:ext cx="296876" cy="369332"/>
          </a:xfrm>
          <a:prstGeom prst="rect">
            <a:avLst/>
          </a:prstGeom>
          <a:noFill/>
        </p:spPr>
        <p:txBody>
          <a:bodyPr wrap="none" rtlCol="0">
            <a:spAutoFit/>
          </a:bodyPr>
          <a:lstStyle/>
          <a:p>
            <a:r>
              <a:rPr lang="nl-NL"/>
              <a:t>7</a:t>
            </a:r>
          </a:p>
        </p:txBody>
      </p:sp>
      <p:sp>
        <p:nvSpPr>
          <p:cNvPr id="87" name="Tekstvak 86">
            <a:extLst>
              <a:ext uri="{FF2B5EF4-FFF2-40B4-BE49-F238E27FC236}">
                <a16:creationId xmlns:a16="http://schemas.microsoft.com/office/drawing/2014/main" id="{8B92FEE7-568B-C033-7F2B-2F010EEB98D8}"/>
              </a:ext>
            </a:extLst>
          </p:cNvPr>
          <p:cNvSpPr txBox="1"/>
          <p:nvPr/>
        </p:nvSpPr>
        <p:spPr>
          <a:xfrm>
            <a:off x="6673154" y="3609221"/>
            <a:ext cx="349776" cy="369332"/>
          </a:xfrm>
          <a:prstGeom prst="rect">
            <a:avLst/>
          </a:prstGeom>
          <a:noFill/>
        </p:spPr>
        <p:txBody>
          <a:bodyPr wrap="none" rtlCol="0">
            <a:spAutoFit/>
          </a:bodyPr>
          <a:lstStyle/>
          <a:p>
            <a:r>
              <a:rPr lang="nl-NL"/>
              <a:t>-1</a:t>
            </a:r>
          </a:p>
        </p:txBody>
      </p:sp>
      <p:sp>
        <p:nvSpPr>
          <p:cNvPr id="88" name="Tekstvak 87">
            <a:extLst>
              <a:ext uri="{FF2B5EF4-FFF2-40B4-BE49-F238E27FC236}">
                <a16:creationId xmlns:a16="http://schemas.microsoft.com/office/drawing/2014/main" id="{6807435C-A8B5-54D8-3230-CC0E73046A18}"/>
              </a:ext>
            </a:extLst>
          </p:cNvPr>
          <p:cNvSpPr txBox="1"/>
          <p:nvPr/>
        </p:nvSpPr>
        <p:spPr>
          <a:xfrm>
            <a:off x="6277720" y="3609221"/>
            <a:ext cx="296876" cy="369332"/>
          </a:xfrm>
          <a:prstGeom prst="rect">
            <a:avLst/>
          </a:prstGeom>
          <a:noFill/>
        </p:spPr>
        <p:txBody>
          <a:bodyPr wrap="none" rtlCol="0">
            <a:spAutoFit/>
          </a:bodyPr>
          <a:lstStyle/>
          <a:p>
            <a:r>
              <a:rPr lang="nl-NL"/>
              <a:t>5</a:t>
            </a:r>
          </a:p>
        </p:txBody>
      </p:sp>
      <p:sp>
        <p:nvSpPr>
          <p:cNvPr id="89" name="Tekstvak 88">
            <a:extLst>
              <a:ext uri="{FF2B5EF4-FFF2-40B4-BE49-F238E27FC236}">
                <a16:creationId xmlns:a16="http://schemas.microsoft.com/office/drawing/2014/main" id="{60F9E73A-D1B8-A027-34B8-3FEDB24CAAA2}"/>
              </a:ext>
            </a:extLst>
          </p:cNvPr>
          <p:cNvSpPr txBox="1"/>
          <p:nvPr/>
        </p:nvSpPr>
        <p:spPr>
          <a:xfrm>
            <a:off x="7854225" y="3609221"/>
            <a:ext cx="381836" cy="369332"/>
          </a:xfrm>
          <a:prstGeom prst="rect">
            <a:avLst/>
          </a:prstGeom>
          <a:noFill/>
        </p:spPr>
        <p:txBody>
          <a:bodyPr wrap="none" rtlCol="0">
            <a:spAutoFit/>
          </a:bodyPr>
          <a:lstStyle/>
          <a:p>
            <a:r>
              <a:rPr lang="nl-NL"/>
              <a:t>-3</a:t>
            </a:r>
          </a:p>
        </p:txBody>
      </p:sp>
      <p:sp>
        <p:nvSpPr>
          <p:cNvPr id="90" name="Tekstvak 89">
            <a:extLst>
              <a:ext uri="{FF2B5EF4-FFF2-40B4-BE49-F238E27FC236}">
                <a16:creationId xmlns:a16="http://schemas.microsoft.com/office/drawing/2014/main" id="{3B313AD6-40A2-6EA0-2F88-56DDDFC45ACD}"/>
              </a:ext>
            </a:extLst>
          </p:cNvPr>
          <p:cNvSpPr txBox="1"/>
          <p:nvPr/>
        </p:nvSpPr>
        <p:spPr>
          <a:xfrm>
            <a:off x="7854225" y="3119903"/>
            <a:ext cx="378630" cy="369332"/>
          </a:xfrm>
          <a:prstGeom prst="rect">
            <a:avLst/>
          </a:prstGeom>
          <a:noFill/>
        </p:spPr>
        <p:txBody>
          <a:bodyPr wrap="none" rtlCol="0">
            <a:spAutoFit/>
          </a:bodyPr>
          <a:lstStyle/>
          <a:p>
            <a:r>
              <a:rPr lang="nl-NL"/>
              <a:t>15</a:t>
            </a:r>
          </a:p>
        </p:txBody>
      </p:sp>
      <p:pic>
        <p:nvPicPr>
          <p:cNvPr id="91" name="Picture 4" descr="vink-groen | excelopleiding.nl">
            <a:extLst>
              <a:ext uri="{FF2B5EF4-FFF2-40B4-BE49-F238E27FC236}">
                <a16:creationId xmlns:a16="http://schemas.microsoft.com/office/drawing/2014/main" id="{31B093FC-4C08-BE06-BA24-AD8AF2A6A5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1796" y="3307528"/>
            <a:ext cx="146817" cy="144213"/>
          </a:xfrm>
          <a:prstGeom prst="rect">
            <a:avLst/>
          </a:prstGeom>
          <a:noFill/>
          <a:extLst>
            <a:ext uri="{909E8E84-426E-40DD-AFC4-6F175D3DCCD1}">
              <a14:hiddenFill xmlns:a14="http://schemas.microsoft.com/office/drawing/2010/main">
                <a:solidFill>
                  <a:srgbClr val="FFFFFF"/>
                </a:solidFill>
              </a14:hiddenFill>
            </a:ext>
          </a:extLst>
        </p:spPr>
      </p:pic>
      <p:sp>
        <p:nvSpPr>
          <p:cNvPr id="92" name="Tekstvak 91">
            <a:extLst>
              <a:ext uri="{FF2B5EF4-FFF2-40B4-BE49-F238E27FC236}">
                <a16:creationId xmlns:a16="http://schemas.microsoft.com/office/drawing/2014/main" id="{18E1A785-E018-B1D6-5DDC-AB76DAE24654}"/>
              </a:ext>
            </a:extLst>
          </p:cNvPr>
          <p:cNvSpPr txBox="1"/>
          <p:nvPr/>
        </p:nvSpPr>
        <p:spPr>
          <a:xfrm>
            <a:off x="8548256" y="3116495"/>
            <a:ext cx="296876" cy="369332"/>
          </a:xfrm>
          <a:prstGeom prst="rect">
            <a:avLst/>
          </a:prstGeom>
          <a:noFill/>
        </p:spPr>
        <p:txBody>
          <a:bodyPr wrap="none" rtlCol="0">
            <a:spAutoFit/>
          </a:bodyPr>
          <a:lstStyle/>
          <a:p>
            <a:r>
              <a:rPr lang="nl-NL"/>
              <a:t>3</a:t>
            </a:r>
          </a:p>
        </p:txBody>
      </p:sp>
      <p:sp>
        <p:nvSpPr>
          <p:cNvPr id="93" name="Tekstvak 92">
            <a:extLst>
              <a:ext uri="{FF2B5EF4-FFF2-40B4-BE49-F238E27FC236}">
                <a16:creationId xmlns:a16="http://schemas.microsoft.com/office/drawing/2014/main" id="{C95FE76F-C9F0-F735-DB7D-32B072266A1E}"/>
              </a:ext>
            </a:extLst>
          </p:cNvPr>
          <p:cNvSpPr txBox="1"/>
          <p:nvPr/>
        </p:nvSpPr>
        <p:spPr>
          <a:xfrm>
            <a:off x="9263281" y="3119903"/>
            <a:ext cx="365806" cy="369332"/>
          </a:xfrm>
          <a:prstGeom prst="rect">
            <a:avLst/>
          </a:prstGeom>
          <a:noFill/>
        </p:spPr>
        <p:txBody>
          <a:bodyPr wrap="none" rtlCol="0">
            <a:spAutoFit/>
          </a:bodyPr>
          <a:lstStyle/>
          <a:p>
            <a:r>
              <a:rPr lang="nl-NL"/>
              <a:t>17</a:t>
            </a:r>
          </a:p>
        </p:txBody>
      </p:sp>
      <p:cxnSp>
        <p:nvCxnSpPr>
          <p:cNvPr id="94" name="Verbindingslijn: gebogen 93">
            <a:extLst>
              <a:ext uri="{FF2B5EF4-FFF2-40B4-BE49-F238E27FC236}">
                <a16:creationId xmlns:a16="http://schemas.microsoft.com/office/drawing/2014/main" id="{F91E3199-9A80-1F2F-5CDD-C12A463E983D}"/>
              </a:ext>
            </a:extLst>
          </p:cNvPr>
          <p:cNvCxnSpPr>
            <a:cxnSpLocks/>
            <a:stCxn id="73" idx="2"/>
          </p:cNvCxnSpPr>
          <p:nvPr/>
        </p:nvCxnSpPr>
        <p:spPr>
          <a:xfrm rot="5400000">
            <a:off x="7580739" y="1762535"/>
            <a:ext cx="243098" cy="363442"/>
          </a:xfrm>
          <a:prstGeom prst="bentConnector2">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5" name="Verbindingslijn: gebogen 94">
            <a:extLst>
              <a:ext uri="{FF2B5EF4-FFF2-40B4-BE49-F238E27FC236}">
                <a16:creationId xmlns:a16="http://schemas.microsoft.com/office/drawing/2014/main" id="{40CE3841-BC6C-DAA4-724C-FD1E5B649AFB}"/>
              </a:ext>
            </a:extLst>
          </p:cNvPr>
          <p:cNvCxnSpPr>
            <a:cxnSpLocks/>
          </p:cNvCxnSpPr>
          <p:nvPr/>
        </p:nvCxnSpPr>
        <p:spPr>
          <a:xfrm>
            <a:off x="9173777" y="1837382"/>
            <a:ext cx="469533" cy="263392"/>
          </a:xfrm>
          <a:prstGeom prst="bentConnector3">
            <a:avLst>
              <a:gd name="adj1" fmla="val 2666"/>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96" name="Tekstvak 95">
            <a:extLst>
              <a:ext uri="{FF2B5EF4-FFF2-40B4-BE49-F238E27FC236}">
                <a16:creationId xmlns:a16="http://schemas.microsoft.com/office/drawing/2014/main" id="{0CDC0A81-9128-6AC9-96D0-30FF80580B96}"/>
              </a:ext>
            </a:extLst>
          </p:cNvPr>
          <p:cNvSpPr txBox="1"/>
          <p:nvPr/>
        </p:nvSpPr>
        <p:spPr>
          <a:xfrm>
            <a:off x="8571078" y="1755813"/>
            <a:ext cx="410690" cy="369332"/>
          </a:xfrm>
          <a:prstGeom prst="rect">
            <a:avLst/>
          </a:prstGeom>
          <a:noFill/>
        </p:spPr>
        <p:txBody>
          <a:bodyPr wrap="none" rtlCol="0">
            <a:spAutoFit/>
          </a:bodyPr>
          <a:lstStyle/>
          <a:p>
            <a:r>
              <a:rPr lang="nl-NL"/>
              <a:t>35</a:t>
            </a:r>
          </a:p>
        </p:txBody>
      </p:sp>
      <p:pic>
        <p:nvPicPr>
          <p:cNvPr id="97" name="Picture 6" descr="rood-kruis-png- | Witgebit Nederland">
            <a:extLst>
              <a:ext uri="{FF2B5EF4-FFF2-40B4-BE49-F238E27FC236}">
                <a16:creationId xmlns:a16="http://schemas.microsoft.com/office/drawing/2014/main" id="{0C5D90D9-EEF8-CDB6-ABE8-C5A6EB879D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8845132" y="1933630"/>
            <a:ext cx="143876" cy="14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09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6" grpId="0"/>
      <p:bldP spid="87" grpId="0"/>
      <p:bldP spid="88" grpId="0"/>
      <p:bldP spid="89" grpId="0"/>
      <p:bldP spid="90" grpId="0"/>
      <p:bldP spid="92" grpId="0"/>
      <p:bldP spid="93" grpId="0"/>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E03191-C86D-B4AD-F1EA-29502112B7FD}"/>
              </a:ext>
            </a:extLst>
          </p:cNvPr>
          <p:cNvSpPr>
            <a:spLocks noGrp="1"/>
          </p:cNvSpPr>
          <p:nvPr>
            <p:ph type="title"/>
          </p:nvPr>
        </p:nvSpPr>
        <p:spPr/>
        <p:txBody>
          <a:bodyPr/>
          <a:lstStyle/>
          <a:p>
            <a:r>
              <a:rPr lang="nl-NL"/>
              <a:t>Hoe werkt congestie?</a:t>
            </a:r>
          </a:p>
        </p:txBody>
      </p:sp>
      <p:sp>
        <p:nvSpPr>
          <p:cNvPr id="5" name="Tijdelijke aanduiding voor inhoud 4">
            <a:extLst>
              <a:ext uri="{FF2B5EF4-FFF2-40B4-BE49-F238E27FC236}">
                <a16:creationId xmlns:a16="http://schemas.microsoft.com/office/drawing/2014/main" id="{FA51E9B8-2030-CBD1-14DD-CBBF87E0A7DC}"/>
              </a:ext>
            </a:extLst>
          </p:cNvPr>
          <p:cNvSpPr>
            <a:spLocks noGrp="1"/>
          </p:cNvSpPr>
          <p:nvPr>
            <p:ph idx="1"/>
          </p:nvPr>
        </p:nvSpPr>
        <p:spPr>
          <a:xfrm>
            <a:off x="842626" y="1219228"/>
            <a:ext cx="5167110" cy="4085957"/>
          </a:xfrm>
        </p:spPr>
        <p:txBody>
          <a:bodyPr vert="horz" lIns="0" tIns="0" rIns="91440" bIns="45720" rtlCol="0" anchor="t">
            <a:normAutofit lnSpcReduction="10000"/>
          </a:bodyPr>
          <a:lstStyle/>
          <a:p>
            <a:pPr marL="107950" indent="-107950"/>
            <a:r>
              <a:rPr lang="nl-NL" sz="2000"/>
              <a:t>Bij knelpunten in een hoog </a:t>
            </a:r>
            <a:r>
              <a:rPr lang="nl-NL" sz="2000" err="1"/>
              <a:t>netvlak</a:t>
            </a:r>
            <a:r>
              <a:rPr lang="nl-NL" sz="2000"/>
              <a:t> helpt het lokaal verplaatsen van vraag en aanbod niet</a:t>
            </a:r>
            <a:endParaRPr lang="en-US" dirty="0"/>
          </a:p>
          <a:p>
            <a:pPr marL="107950" indent="-107950"/>
            <a:r>
              <a:rPr lang="nl-NL" sz="2000"/>
              <a:t>Energie gebruiken als die veel voor handen is, of produceren als er veel vraag is helpt wel</a:t>
            </a:r>
            <a:endParaRPr lang="nl-NL" sz="2000" dirty="0"/>
          </a:p>
          <a:p>
            <a:pPr marL="0" indent="0">
              <a:buNone/>
            </a:pPr>
            <a:r>
              <a:rPr lang="nl-NL"/>
              <a:t>Bron: </a:t>
            </a:r>
            <a:r>
              <a:rPr lang="nl-NL" err="1"/>
              <a:t>Stedin</a:t>
            </a:r>
            <a:endParaRPr lang="nl-NL" dirty="0" err="1"/>
          </a:p>
          <a:p>
            <a:pPr marL="107950" indent="-107950"/>
            <a:endParaRPr lang="nl-NL"/>
          </a:p>
          <a:p>
            <a:pPr marL="107950" indent="-107950"/>
            <a:endParaRPr lang="nl-NL"/>
          </a:p>
        </p:txBody>
      </p:sp>
      <p:sp>
        <p:nvSpPr>
          <p:cNvPr id="2" name="Tijdelijke aanduiding voor voettekst 1">
            <a:extLst>
              <a:ext uri="{FF2B5EF4-FFF2-40B4-BE49-F238E27FC236}">
                <a16:creationId xmlns:a16="http://schemas.microsoft.com/office/drawing/2014/main" id="{F536BA64-EE44-D4F8-7D0F-9A28103D7CF8}"/>
              </a:ext>
            </a:extLst>
          </p:cNvPr>
          <p:cNvSpPr>
            <a:spLocks noGrp="1"/>
          </p:cNvSpPr>
          <p:nvPr>
            <p:ph type="ftr" sz="quarter" idx="10"/>
          </p:nvPr>
        </p:nvSpPr>
        <p:spPr/>
        <p:txBody>
          <a:bodyPr/>
          <a:lstStyle/>
          <a:p>
            <a:r>
              <a:rPr lang="nl-NL"/>
              <a:t>www.pvbnederland.nl</a:t>
            </a:r>
          </a:p>
        </p:txBody>
      </p:sp>
      <p:pic>
        <p:nvPicPr>
          <p:cNvPr id="3" name="Picture 2" descr="Distribution With Peak Icons - Free SVG &amp; PNG Distribution With Peak Images  - Noun Project">
            <a:extLst>
              <a:ext uri="{FF2B5EF4-FFF2-40B4-BE49-F238E27FC236}">
                <a16:creationId xmlns:a16="http://schemas.microsoft.com/office/drawing/2014/main" id="{DAD5846B-AA0D-EF2E-1820-A41242942EAF}"/>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8067" y="4151724"/>
            <a:ext cx="1774260" cy="17742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istribution With Peak Icons - Free SVG &amp; PNG Distribution With Peak Images  - Noun Project">
            <a:extLst>
              <a:ext uri="{FF2B5EF4-FFF2-40B4-BE49-F238E27FC236}">
                <a16:creationId xmlns:a16="http://schemas.microsoft.com/office/drawing/2014/main" id="{04AB64F5-5C26-70E5-4E48-28DB984BDCAF}"/>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6493"/>
          <a:stretch/>
        </p:blipFill>
        <p:spPr bwMode="auto">
          <a:xfrm>
            <a:off x="4082940" y="4152815"/>
            <a:ext cx="1659071" cy="1774260"/>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Rechte verbindingslijn met pijl 97">
            <a:extLst>
              <a:ext uri="{FF2B5EF4-FFF2-40B4-BE49-F238E27FC236}">
                <a16:creationId xmlns:a16="http://schemas.microsoft.com/office/drawing/2014/main" id="{5DA7B5A1-D43A-5691-3D81-2783C177AD75}"/>
              </a:ext>
            </a:extLst>
          </p:cNvPr>
          <p:cNvCxnSpPr>
            <a:cxnSpLocks/>
          </p:cNvCxnSpPr>
          <p:nvPr/>
        </p:nvCxnSpPr>
        <p:spPr>
          <a:xfrm flipH="1">
            <a:off x="4082940" y="4626346"/>
            <a:ext cx="548838" cy="0"/>
          </a:xfrm>
          <a:prstGeom prst="straightConnector1">
            <a:avLst/>
          </a:prstGeom>
          <a:ln w="57150">
            <a:solidFill>
              <a:srgbClr val="686A6C"/>
            </a:solidFill>
            <a:tailEnd type="triangle"/>
          </a:ln>
        </p:spPr>
        <p:style>
          <a:lnRef idx="1">
            <a:schemeClr val="accent1"/>
          </a:lnRef>
          <a:fillRef idx="0">
            <a:schemeClr val="accent1"/>
          </a:fillRef>
          <a:effectRef idx="0">
            <a:schemeClr val="accent1"/>
          </a:effectRef>
          <a:fontRef idx="minor">
            <a:schemeClr val="tx1"/>
          </a:fontRef>
        </p:style>
      </p:cxnSp>
      <p:sp>
        <p:nvSpPr>
          <p:cNvPr id="102" name="Tekstvak 101">
            <a:extLst>
              <a:ext uri="{FF2B5EF4-FFF2-40B4-BE49-F238E27FC236}">
                <a16:creationId xmlns:a16="http://schemas.microsoft.com/office/drawing/2014/main" id="{373204C1-F7F0-4D9E-D78C-968B19A5ED88}"/>
              </a:ext>
            </a:extLst>
          </p:cNvPr>
          <p:cNvSpPr txBox="1"/>
          <p:nvPr/>
        </p:nvSpPr>
        <p:spPr>
          <a:xfrm>
            <a:off x="10498602" y="5159976"/>
            <a:ext cx="92365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Klavika Rg" panose="02000000000000000000" pitchFamily="50" charset="0"/>
                <a:ea typeface="+mn-ea"/>
                <a:cs typeface="+mn-cs"/>
              </a:rPr>
              <a:t>150kV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Klavika Rg" panose="02000000000000000000" pitchFamily="50" charset="0"/>
                <a:ea typeface="+mn-ea"/>
                <a:cs typeface="+mn-cs"/>
              </a:rPr>
              <a:t>50kV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Klavika Rg" panose="02000000000000000000" pitchFamily="50" charset="0"/>
                <a:ea typeface="+mn-ea"/>
                <a:cs typeface="+mn-cs"/>
              </a:rPr>
              <a:t>10kV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Klavika Rg" panose="02000000000000000000" pitchFamily="50" charset="0"/>
                <a:ea typeface="+mn-ea"/>
                <a:cs typeface="+mn-cs"/>
              </a:rPr>
              <a:t>Netopening</a:t>
            </a:r>
          </a:p>
        </p:txBody>
      </p:sp>
      <p:cxnSp>
        <p:nvCxnSpPr>
          <p:cNvPr id="103" name="Rechte verbindingslijn 102">
            <a:extLst>
              <a:ext uri="{FF2B5EF4-FFF2-40B4-BE49-F238E27FC236}">
                <a16:creationId xmlns:a16="http://schemas.microsoft.com/office/drawing/2014/main" id="{44733AB1-48B8-842A-F9D2-E8A2D6B78346}"/>
              </a:ext>
            </a:extLst>
          </p:cNvPr>
          <p:cNvCxnSpPr>
            <a:cxnSpLocks/>
          </p:cNvCxnSpPr>
          <p:nvPr/>
        </p:nvCxnSpPr>
        <p:spPr>
          <a:xfrm flipH="1">
            <a:off x="7256262" y="1555737"/>
            <a:ext cx="43609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04" name="Ovaal 103">
            <a:extLst>
              <a:ext uri="{FF2B5EF4-FFF2-40B4-BE49-F238E27FC236}">
                <a16:creationId xmlns:a16="http://schemas.microsoft.com/office/drawing/2014/main" id="{D6D53AC7-FD34-2DBA-4F91-5D096538D480}"/>
              </a:ext>
            </a:extLst>
          </p:cNvPr>
          <p:cNvSpPr/>
          <p:nvPr/>
        </p:nvSpPr>
        <p:spPr>
          <a:xfrm>
            <a:off x="8384326" y="1502099"/>
            <a:ext cx="281256" cy="28125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05" name="Ovaal 104">
            <a:extLst>
              <a:ext uri="{FF2B5EF4-FFF2-40B4-BE49-F238E27FC236}">
                <a16:creationId xmlns:a16="http://schemas.microsoft.com/office/drawing/2014/main" id="{14C7AC45-9F96-AC02-8EF8-9048D17AC68E}"/>
              </a:ext>
            </a:extLst>
          </p:cNvPr>
          <p:cNvSpPr/>
          <p:nvPr/>
        </p:nvSpPr>
        <p:spPr>
          <a:xfrm>
            <a:off x="9041267" y="1502099"/>
            <a:ext cx="281256" cy="28125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06" name="Tekstvak 105">
            <a:extLst>
              <a:ext uri="{FF2B5EF4-FFF2-40B4-BE49-F238E27FC236}">
                <a16:creationId xmlns:a16="http://schemas.microsoft.com/office/drawing/2014/main" id="{21F2DB93-072F-77F7-B8AF-7F5A7BA80631}"/>
              </a:ext>
            </a:extLst>
          </p:cNvPr>
          <p:cNvSpPr txBox="1"/>
          <p:nvPr/>
        </p:nvSpPr>
        <p:spPr>
          <a:xfrm>
            <a:off x="6642772" y="1422236"/>
            <a:ext cx="694421"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prstClr val="black"/>
                </a:solidFill>
                <a:effectLst/>
                <a:uLnTx/>
                <a:uFillTx/>
                <a:latin typeface="Klavika Rg" panose="02000000000000000000" pitchFamily="50" charset="0"/>
                <a:ea typeface="+mn-ea"/>
                <a:cs typeface="+mn-cs"/>
              </a:rPr>
              <a:t>150/50kV</a:t>
            </a:r>
          </a:p>
        </p:txBody>
      </p:sp>
      <p:sp>
        <p:nvSpPr>
          <p:cNvPr id="107" name="Tekstvak 106">
            <a:extLst>
              <a:ext uri="{FF2B5EF4-FFF2-40B4-BE49-F238E27FC236}">
                <a16:creationId xmlns:a16="http://schemas.microsoft.com/office/drawing/2014/main" id="{C6653529-F07F-8020-2F4E-ABAB54B948DA}"/>
              </a:ext>
            </a:extLst>
          </p:cNvPr>
          <p:cNvSpPr txBox="1"/>
          <p:nvPr/>
        </p:nvSpPr>
        <p:spPr>
          <a:xfrm>
            <a:off x="6650522" y="2861761"/>
            <a:ext cx="630301"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prstClr val="black"/>
                </a:solidFill>
                <a:effectLst/>
                <a:uLnTx/>
                <a:uFillTx/>
                <a:latin typeface="Klavika Rg" panose="02000000000000000000" pitchFamily="50" charset="0"/>
                <a:ea typeface="+mn-ea"/>
                <a:cs typeface="+mn-cs"/>
              </a:rPr>
              <a:t>50/10kV</a:t>
            </a:r>
          </a:p>
        </p:txBody>
      </p:sp>
      <p:sp>
        <p:nvSpPr>
          <p:cNvPr id="108" name="Ovaal 107">
            <a:extLst>
              <a:ext uri="{FF2B5EF4-FFF2-40B4-BE49-F238E27FC236}">
                <a16:creationId xmlns:a16="http://schemas.microsoft.com/office/drawing/2014/main" id="{1B18CAEF-A8F7-19B4-407A-AE6AE8BD432C}"/>
              </a:ext>
            </a:extLst>
          </p:cNvPr>
          <p:cNvSpPr/>
          <p:nvPr/>
        </p:nvSpPr>
        <p:spPr>
          <a:xfrm>
            <a:off x="8384326" y="1344975"/>
            <a:ext cx="281256" cy="28125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09" name="Ovaal 108">
            <a:extLst>
              <a:ext uri="{FF2B5EF4-FFF2-40B4-BE49-F238E27FC236}">
                <a16:creationId xmlns:a16="http://schemas.microsoft.com/office/drawing/2014/main" id="{D336D8F0-20A0-170D-C7D9-F06059CB5358}"/>
              </a:ext>
            </a:extLst>
          </p:cNvPr>
          <p:cNvSpPr/>
          <p:nvPr/>
        </p:nvSpPr>
        <p:spPr>
          <a:xfrm>
            <a:off x="9041267" y="1344975"/>
            <a:ext cx="281256" cy="28125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10" name="Tekstvak 109">
            <a:extLst>
              <a:ext uri="{FF2B5EF4-FFF2-40B4-BE49-F238E27FC236}">
                <a16:creationId xmlns:a16="http://schemas.microsoft.com/office/drawing/2014/main" id="{FD41FCC5-98A9-B3CA-EB0D-C3538FABE58B}"/>
              </a:ext>
            </a:extLst>
          </p:cNvPr>
          <p:cNvSpPr txBox="1"/>
          <p:nvPr/>
        </p:nvSpPr>
        <p:spPr>
          <a:xfrm>
            <a:off x="7807722" y="729182"/>
            <a:ext cx="1434464" cy="246221"/>
          </a:xfrm>
          <a:prstGeom prst="rect">
            <a:avLst/>
          </a:prstGeom>
          <a:noFill/>
          <a:ln w="38100">
            <a:solidFill>
              <a:schemeClr val="accent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a:ln>
                  <a:noFill/>
                </a:ln>
                <a:solidFill>
                  <a:prstClr val="black"/>
                </a:solidFill>
                <a:effectLst/>
                <a:uLnTx/>
                <a:uFillTx/>
                <a:latin typeface="Klavika Rg" panose="02000000000000000000" pitchFamily="50" charset="0"/>
                <a:ea typeface="+mn-ea"/>
                <a:cs typeface="+mn-cs"/>
              </a:rPr>
              <a:t>TenneT 150kV net</a:t>
            </a:r>
          </a:p>
        </p:txBody>
      </p:sp>
      <p:cxnSp>
        <p:nvCxnSpPr>
          <p:cNvPr id="111" name="Rechte verbindingslijn 110">
            <a:extLst>
              <a:ext uri="{FF2B5EF4-FFF2-40B4-BE49-F238E27FC236}">
                <a16:creationId xmlns:a16="http://schemas.microsoft.com/office/drawing/2014/main" id="{50962F7D-5344-25FF-A8AC-92B6B80497EC}"/>
              </a:ext>
            </a:extLst>
          </p:cNvPr>
          <p:cNvCxnSpPr>
            <a:cxnSpLocks/>
            <a:stCxn id="108" idx="0"/>
          </p:cNvCxnSpPr>
          <p:nvPr/>
        </p:nvCxnSpPr>
        <p:spPr>
          <a:xfrm flipV="1">
            <a:off x="8524954" y="981012"/>
            <a:ext cx="0" cy="363963"/>
          </a:xfrm>
          <a:prstGeom prst="line">
            <a:avLst/>
          </a:prstGeom>
          <a:ln w="57150">
            <a:solidFill>
              <a:srgbClr val="43ABEB"/>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C6641AA3-C384-455F-FDF7-A98E2A0267C5}"/>
              </a:ext>
            </a:extLst>
          </p:cNvPr>
          <p:cNvCxnSpPr>
            <a:cxnSpLocks/>
          </p:cNvCxnSpPr>
          <p:nvPr/>
        </p:nvCxnSpPr>
        <p:spPr>
          <a:xfrm flipV="1">
            <a:off x="9179514" y="981012"/>
            <a:ext cx="0" cy="363963"/>
          </a:xfrm>
          <a:prstGeom prst="line">
            <a:avLst/>
          </a:prstGeom>
          <a:ln w="57150">
            <a:solidFill>
              <a:srgbClr val="43ABEB"/>
            </a:solidFill>
          </a:ln>
        </p:spPr>
        <p:style>
          <a:lnRef idx="1">
            <a:schemeClr val="accent1"/>
          </a:lnRef>
          <a:fillRef idx="0">
            <a:schemeClr val="accent1"/>
          </a:fillRef>
          <a:effectRef idx="0">
            <a:schemeClr val="accent1"/>
          </a:effectRef>
          <a:fontRef idx="minor">
            <a:schemeClr val="tx1"/>
          </a:fontRef>
        </p:style>
      </p:cxnSp>
      <p:sp>
        <p:nvSpPr>
          <p:cNvPr id="113" name="Ovaal 112">
            <a:extLst>
              <a:ext uri="{FF2B5EF4-FFF2-40B4-BE49-F238E27FC236}">
                <a16:creationId xmlns:a16="http://schemas.microsoft.com/office/drawing/2014/main" id="{CDAB4A61-F09F-4D11-7971-D06EDECA45CC}"/>
              </a:ext>
            </a:extLst>
          </p:cNvPr>
          <p:cNvSpPr/>
          <p:nvPr/>
        </p:nvSpPr>
        <p:spPr>
          <a:xfrm>
            <a:off x="8384326" y="2906735"/>
            <a:ext cx="281256" cy="281256"/>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14" name="Ovaal 113">
            <a:extLst>
              <a:ext uri="{FF2B5EF4-FFF2-40B4-BE49-F238E27FC236}">
                <a16:creationId xmlns:a16="http://schemas.microsoft.com/office/drawing/2014/main" id="{441F4700-E873-A970-AD46-098BF74FB3B4}"/>
              </a:ext>
            </a:extLst>
          </p:cNvPr>
          <p:cNvSpPr/>
          <p:nvPr/>
        </p:nvSpPr>
        <p:spPr>
          <a:xfrm>
            <a:off x="9041267" y="2906735"/>
            <a:ext cx="281256" cy="281256"/>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15" name="Ovaal 114">
            <a:extLst>
              <a:ext uri="{FF2B5EF4-FFF2-40B4-BE49-F238E27FC236}">
                <a16:creationId xmlns:a16="http://schemas.microsoft.com/office/drawing/2014/main" id="{215CF12D-9428-43B5-3032-6F7771080C84}"/>
              </a:ext>
            </a:extLst>
          </p:cNvPr>
          <p:cNvSpPr/>
          <p:nvPr/>
        </p:nvSpPr>
        <p:spPr>
          <a:xfrm>
            <a:off x="8384326" y="2773426"/>
            <a:ext cx="281256" cy="28125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16" name="Ovaal 115">
            <a:extLst>
              <a:ext uri="{FF2B5EF4-FFF2-40B4-BE49-F238E27FC236}">
                <a16:creationId xmlns:a16="http://schemas.microsoft.com/office/drawing/2014/main" id="{D27E9DE1-2213-C030-202C-BF0CCFFBA1AF}"/>
              </a:ext>
            </a:extLst>
          </p:cNvPr>
          <p:cNvSpPr/>
          <p:nvPr/>
        </p:nvSpPr>
        <p:spPr>
          <a:xfrm>
            <a:off x="9041267" y="2773426"/>
            <a:ext cx="281256" cy="28125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cxnSp>
        <p:nvCxnSpPr>
          <p:cNvPr id="117" name="Rechte verbindingslijn 116">
            <a:extLst>
              <a:ext uri="{FF2B5EF4-FFF2-40B4-BE49-F238E27FC236}">
                <a16:creationId xmlns:a16="http://schemas.microsoft.com/office/drawing/2014/main" id="{F9F09D8A-0ED7-5B54-3070-EFBB96681E88}"/>
              </a:ext>
            </a:extLst>
          </p:cNvPr>
          <p:cNvCxnSpPr>
            <a:cxnSpLocks/>
          </p:cNvCxnSpPr>
          <p:nvPr/>
        </p:nvCxnSpPr>
        <p:spPr>
          <a:xfrm>
            <a:off x="8168048" y="2132571"/>
            <a:ext cx="713143" cy="3153"/>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8AFD8B49-29E8-93C4-4025-F711F8C683D5}"/>
              </a:ext>
            </a:extLst>
          </p:cNvPr>
          <p:cNvCxnSpPr>
            <a:cxnSpLocks/>
            <a:stCxn id="104" idx="4"/>
          </p:cNvCxnSpPr>
          <p:nvPr/>
        </p:nvCxnSpPr>
        <p:spPr>
          <a:xfrm>
            <a:off x="8524954" y="1783355"/>
            <a:ext cx="0" cy="35237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9AD99869-ED97-E869-4EAE-0D6A1FED262E}"/>
              </a:ext>
            </a:extLst>
          </p:cNvPr>
          <p:cNvCxnSpPr>
            <a:cxnSpLocks/>
            <a:stCxn id="115" idx="0"/>
          </p:cNvCxnSpPr>
          <p:nvPr/>
        </p:nvCxnSpPr>
        <p:spPr>
          <a:xfrm flipV="1">
            <a:off x="8524954" y="2556122"/>
            <a:ext cx="0" cy="2173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6048097B-7519-66B9-FABA-A031DD9EE0B0}"/>
              </a:ext>
            </a:extLst>
          </p:cNvPr>
          <p:cNvCxnSpPr>
            <a:cxnSpLocks/>
            <a:stCxn id="116" idx="0"/>
          </p:cNvCxnSpPr>
          <p:nvPr/>
        </p:nvCxnSpPr>
        <p:spPr>
          <a:xfrm flipV="1">
            <a:off x="9181895" y="2549772"/>
            <a:ext cx="3969" cy="22365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0EF73AAA-7A23-0DC4-124E-1E9A89387E9C}"/>
              </a:ext>
            </a:extLst>
          </p:cNvPr>
          <p:cNvCxnSpPr>
            <a:cxnSpLocks/>
          </p:cNvCxnSpPr>
          <p:nvPr/>
        </p:nvCxnSpPr>
        <p:spPr>
          <a:xfrm>
            <a:off x="8524954" y="3199405"/>
            <a:ext cx="0" cy="35237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a:extLst>
              <a:ext uri="{FF2B5EF4-FFF2-40B4-BE49-F238E27FC236}">
                <a16:creationId xmlns:a16="http://schemas.microsoft.com/office/drawing/2014/main" id="{B25023F0-6C72-8D3C-FBBE-A304E12FA6BE}"/>
              </a:ext>
            </a:extLst>
          </p:cNvPr>
          <p:cNvCxnSpPr>
            <a:cxnSpLocks/>
          </p:cNvCxnSpPr>
          <p:nvPr/>
        </p:nvCxnSpPr>
        <p:spPr>
          <a:xfrm>
            <a:off x="9185864" y="3199405"/>
            <a:ext cx="0" cy="35237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F5572EEE-B6B6-C903-F6B4-C52F31661249}"/>
              </a:ext>
            </a:extLst>
          </p:cNvPr>
          <p:cNvCxnSpPr>
            <a:cxnSpLocks/>
          </p:cNvCxnSpPr>
          <p:nvPr/>
        </p:nvCxnSpPr>
        <p:spPr>
          <a:xfrm>
            <a:off x="6335105"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65D7832A-D6DE-CAD3-B6BA-7E712BEA1BD7}"/>
              </a:ext>
            </a:extLst>
          </p:cNvPr>
          <p:cNvCxnSpPr>
            <a:cxnSpLocks/>
          </p:cNvCxnSpPr>
          <p:nvPr/>
        </p:nvCxnSpPr>
        <p:spPr>
          <a:xfrm>
            <a:off x="6730259"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5133F172-9021-E85B-79FC-34B1F97684DE}"/>
              </a:ext>
            </a:extLst>
          </p:cNvPr>
          <p:cNvCxnSpPr>
            <a:cxnSpLocks/>
            <a:endCxn id="161" idx="0"/>
          </p:cNvCxnSpPr>
          <p:nvPr/>
        </p:nvCxnSpPr>
        <p:spPr>
          <a:xfrm flipH="1">
            <a:off x="7121318" y="3551777"/>
            <a:ext cx="4095" cy="2279768"/>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A1CA2122-A1FD-CB72-B7BE-31CA101898B5}"/>
              </a:ext>
            </a:extLst>
          </p:cNvPr>
          <p:cNvCxnSpPr>
            <a:cxnSpLocks/>
          </p:cNvCxnSpPr>
          <p:nvPr/>
        </p:nvCxnSpPr>
        <p:spPr>
          <a:xfrm>
            <a:off x="7520567" y="3551777"/>
            <a:ext cx="0" cy="963073"/>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D6E816CF-8869-F347-2B28-D541D73F6C61}"/>
              </a:ext>
            </a:extLst>
          </p:cNvPr>
          <p:cNvCxnSpPr>
            <a:cxnSpLocks/>
          </p:cNvCxnSpPr>
          <p:nvPr/>
        </p:nvCxnSpPr>
        <p:spPr>
          <a:xfrm>
            <a:off x="7915721"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4E0D79DA-6C31-0B60-C80E-82F5A3F7298B}"/>
              </a:ext>
            </a:extLst>
          </p:cNvPr>
          <p:cNvCxnSpPr>
            <a:cxnSpLocks/>
          </p:cNvCxnSpPr>
          <p:nvPr/>
        </p:nvCxnSpPr>
        <p:spPr>
          <a:xfrm>
            <a:off x="8320399"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563F8175-F40A-11CD-9E15-67306C1122AD}"/>
              </a:ext>
            </a:extLst>
          </p:cNvPr>
          <p:cNvCxnSpPr>
            <a:cxnSpLocks/>
          </p:cNvCxnSpPr>
          <p:nvPr/>
        </p:nvCxnSpPr>
        <p:spPr>
          <a:xfrm>
            <a:off x="8706030"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129">
            <a:extLst>
              <a:ext uri="{FF2B5EF4-FFF2-40B4-BE49-F238E27FC236}">
                <a16:creationId xmlns:a16="http://schemas.microsoft.com/office/drawing/2014/main" id="{82913634-205F-3766-5323-706DC7D4BE60}"/>
              </a:ext>
            </a:extLst>
          </p:cNvPr>
          <p:cNvCxnSpPr>
            <a:cxnSpLocks/>
          </p:cNvCxnSpPr>
          <p:nvPr/>
        </p:nvCxnSpPr>
        <p:spPr>
          <a:xfrm>
            <a:off x="9002279" y="3551777"/>
            <a:ext cx="239869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1" name="Rechte verbindingslijn 130">
            <a:extLst>
              <a:ext uri="{FF2B5EF4-FFF2-40B4-BE49-F238E27FC236}">
                <a16:creationId xmlns:a16="http://schemas.microsoft.com/office/drawing/2014/main" id="{6EDA6213-A3D5-2BC2-0B13-3BF28E54937D}"/>
              </a:ext>
            </a:extLst>
          </p:cNvPr>
          <p:cNvCxnSpPr>
            <a:cxnSpLocks/>
          </p:cNvCxnSpPr>
          <p:nvPr/>
        </p:nvCxnSpPr>
        <p:spPr>
          <a:xfrm>
            <a:off x="9016565"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2" name="Rechte verbindingslijn 131">
            <a:extLst>
              <a:ext uri="{FF2B5EF4-FFF2-40B4-BE49-F238E27FC236}">
                <a16:creationId xmlns:a16="http://schemas.microsoft.com/office/drawing/2014/main" id="{9BBE3E25-6951-61BA-8205-83CA9CA377DD}"/>
              </a:ext>
            </a:extLst>
          </p:cNvPr>
          <p:cNvCxnSpPr>
            <a:cxnSpLocks/>
          </p:cNvCxnSpPr>
          <p:nvPr/>
        </p:nvCxnSpPr>
        <p:spPr>
          <a:xfrm>
            <a:off x="9411719"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854CC957-A3DB-D5E0-E6D0-532C06F825C1}"/>
              </a:ext>
            </a:extLst>
          </p:cNvPr>
          <p:cNvCxnSpPr>
            <a:cxnSpLocks/>
          </p:cNvCxnSpPr>
          <p:nvPr/>
        </p:nvCxnSpPr>
        <p:spPr>
          <a:xfrm>
            <a:off x="9806873"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4" name="Rechte verbindingslijn 133">
            <a:extLst>
              <a:ext uri="{FF2B5EF4-FFF2-40B4-BE49-F238E27FC236}">
                <a16:creationId xmlns:a16="http://schemas.microsoft.com/office/drawing/2014/main" id="{A951F54F-F69E-5EDC-8E2D-C0388721D088}"/>
              </a:ext>
            </a:extLst>
          </p:cNvPr>
          <p:cNvCxnSpPr>
            <a:cxnSpLocks/>
          </p:cNvCxnSpPr>
          <p:nvPr/>
        </p:nvCxnSpPr>
        <p:spPr>
          <a:xfrm>
            <a:off x="10202027"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5" name="Rechte verbindingslijn 134">
            <a:extLst>
              <a:ext uri="{FF2B5EF4-FFF2-40B4-BE49-F238E27FC236}">
                <a16:creationId xmlns:a16="http://schemas.microsoft.com/office/drawing/2014/main" id="{27FCC5F0-6C23-3F9E-E7B9-5C440407BFF7}"/>
              </a:ext>
            </a:extLst>
          </p:cNvPr>
          <p:cNvCxnSpPr>
            <a:cxnSpLocks/>
          </p:cNvCxnSpPr>
          <p:nvPr/>
        </p:nvCxnSpPr>
        <p:spPr>
          <a:xfrm>
            <a:off x="10597181"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6" name="Rechte verbindingslijn 135">
            <a:extLst>
              <a:ext uri="{FF2B5EF4-FFF2-40B4-BE49-F238E27FC236}">
                <a16:creationId xmlns:a16="http://schemas.microsoft.com/office/drawing/2014/main" id="{4AD8EDFE-C745-A52A-111B-E4C8F1E2FDE0}"/>
              </a:ext>
            </a:extLst>
          </p:cNvPr>
          <p:cNvCxnSpPr>
            <a:cxnSpLocks/>
          </p:cNvCxnSpPr>
          <p:nvPr/>
        </p:nvCxnSpPr>
        <p:spPr>
          <a:xfrm>
            <a:off x="10992335"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AC4C30B1-D889-BB5C-F783-CD5706EC80C8}"/>
              </a:ext>
            </a:extLst>
          </p:cNvPr>
          <p:cNvCxnSpPr>
            <a:cxnSpLocks/>
          </p:cNvCxnSpPr>
          <p:nvPr/>
        </p:nvCxnSpPr>
        <p:spPr>
          <a:xfrm>
            <a:off x="11387490" y="3551777"/>
            <a:ext cx="0" cy="3532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C30FF147-8096-C004-1198-CB7B4582D59F}"/>
              </a:ext>
            </a:extLst>
          </p:cNvPr>
          <p:cNvCxnSpPr>
            <a:cxnSpLocks/>
          </p:cNvCxnSpPr>
          <p:nvPr/>
        </p:nvCxnSpPr>
        <p:spPr>
          <a:xfrm flipH="1">
            <a:off x="7215306" y="2984871"/>
            <a:ext cx="477046"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39" name="Ovaal 138">
            <a:extLst>
              <a:ext uri="{FF2B5EF4-FFF2-40B4-BE49-F238E27FC236}">
                <a16:creationId xmlns:a16="http://schemas.microsoft.com/office/drawing/2014/main" id="{8E6C71F0-FC2C-E034-C431-90C8683FEF95}"/>
              </a:ext>
            </a:extLst>
          </p:cNvPr>
          <p:cNvSpPr/>
          <p:nvPr/>
        </p:nvSpPr>
        <p:spPr>
          <a:xfrm>
            <a:off x="10344771" y="5244502"/>
            <a:ext cx="134375" cy="134375"/>
          </a:xfrm>
          <a:prstGeom prst="ellipse">
            <a:avLst/>
          </a:prstGeom>
          <a:solidFill>
            <a:srgbClr val="43A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40" name="Ovaal 139">
            <a:extLst>
              <a:ext uri="{FF2B5EF4-FFF2-40B4-BE49-F238E27FC236}">
                <a16:creationId xmlns:a16="http://schemas.microsoft.com/office/drawing/2014/main" id="{1727B263-64F1-A24D-623D-3C97EF8F14D7}"/>
              </a:ext>
            </a:extLst>
          </p:cNvPr>
          <p:cNvSpPr/>
          <p:nvPr/>
        </p:nvSpPr>
        <p:spPr>
          <a:xfrm>
            <a:off x="10344771" y="5415782"/>
            <a:ext cx="134375" cy="13437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41" name="Ovaal 140">
            <a:extLst>
              <a:ext uri="{FF2B5EF4-FFF2-40B4-BE49-F238E27FC236}">
                <a16:creationId xmlns:a16="http://schemas.microsoft.com/office/drawing/2014/main" id="{AAA36E80-87F1-047B-51D9-6F696F0D920F}"/>
              </a:ext>
            </a:extLst>
          </p:cNvPr>
          <p:cNvSpPr/>
          <p:nvPr/>
        </p:nvSpPr>
        <p:spPr>
          <a:xfrm>
            <a:off x="10344771" y="5603222"/>
            <a:ext cx="134375" cy="134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cxnSp>
        <p:nvCxnSpPr>
          <p:cNvPr id="142" name="Rechte verbindingslijn 141">
            <a:extLst>
              <a:ext uri="{FF2B5EF4-FFF2-40B4-BE49-F238E27FC236}">
                <a16:creationId xmlns:a16="http://schemas.microsoft.com/office/drawing/2014/main" id="{5085BF34-8F48-27AA-E9B7-4B0E6A009F3A}"/>
              </a:ext>
            </a:extLst>
          </p:cNvPr>
          <p:cNvCxnSpPr/>
          <p:nvPr/>
        </p:nvCxnSpPr>
        <p:spPr>
          <a:xfrm>
            <a:off x="10417706" y="5799164"/>
            <a:ext cx="0" cy="1279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Ovaal 142">
            <a:extLst>
              <a:ext uri="{FF2B5EF4-FFF2-40B4-BE49-F238E27FC236}">
                <a16:creationId xmlns:a16="http://schemas.microsoft.com/office/drawing/2014/main" id="{E52C4628-FDB0-6043-921D-C98A80039AC0}"/>
              </a:ext>
            </a:extLst>
          </p:cNvPr>
          <p:cNvSpPr/>
          <p:nvPr/>
        </p:nvSpPr>
        <p:spPr>
          <a:xfrm>
            <a:off x="7739965" y="2906735"/>
            <a:ext cx="281256" cy="281256"/>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44" name="Ovaal 143">
            <a:extLst>
              <a:ext uri="{FF2B5EF4-FFF2-40B4-BE49-F238E27FC236}">
                <a16:creationId xmlns:a16="http://schemas.microsoft.com/office/drawing/2014/main" id="{7E102E6E-88DF-5B2D-46A8-EE424CB93509}"/>
              </a:ext>
            </a:extLst>
          </p:cNvPr>
          <p:cNvSpPr/>
          <p:nvPr/>
        </p:nvSpPr>
        <p:spPr>
          <a:xfrm>
            <a:off x="7739965" y="2773426"/>
            <a:ext cx="281256" cy="28125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cxnSp>
        <p:nvCxnSpPr>
          <p:cNvPr id="145" name="Rechte verbindingslijn 144">
            <a:extLst>
              <a:ext uri="{FF2B5EF4-FFF2-40B4-BE49-F238E27FC236}">
                <a16:creationId xmlns:a16="http://schemas.microsoft.com/office/drawing/2014/main" id="{117A36ED-E99B-2582-38F4-C8B9690AECB1}"/>
              </a:ext>
            </a:extLst>
          </p:cNvPr>
          <p:cNvCxnSpPr>
            <a:cxnSpLocks/>
            <a:stCxn id="144" idx="0"/>
          </p:cNvCxnSpPr>
          <p:nvPr/>
        </p:nvCxnSpPr>
        <p:spPr>
          <a:xfrm flipV="1">
            <a:off x="7880593" y="2556122"/>
            <a:ext cx="0" cy="2173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6" name="Rechte verbindingslijn 145">
            <a:extLst>
              <a:ext uri="{FF2B5EF4-FFF2-40B4-BE49-F238E27FC236}">
                <a16:creationId xmlns:a16="http://schemas.microsoft.com/office/drawing/2014/main" id="{A99058D4-14B6-8E14-8063-F601A8F98338}"/>
              </a:ext>
            </a:extLst>
          </p:cNvPr>
          <p:cNvCxnSpPr>
            <a:cxnSpLocks/>
          </p:cNvCxnSpPr>
          <p:nvPr/>
        </p:nvCxnSpPr>
        <p:spPr>
          <a:xfrm>
            <a:off x="7880593" y="3199405"/>
            <a:ext cx="0" cy="35237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7" name="Ovaal 146">
            <a:extLst>
              <a:ext uri="{FF2B5EF4-FFF2-40B4-BE49-F238E27FC236}">
                <a16:creationId xmlns:a16="http://schemas.microsoft.com/office/drawing/2014/main" id="{837F1895-1A2A-15EB-B7FA-C7957076CE97}"/>
              </a:ext>
            </a:extLst>
          </p:cNvPr>
          <p:cNvSpPr/>
          <p:nvPr/>
        </p:nvSpPr>
        <p:spPr>
          <a:xfrm>
            <a:off x="7743381" y="1502099"/>
            <a:ext cx="281256" cy="28125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48" name="Ovaal 147">
            <a:extLst>
              <a:ext uri="{FF2B5EF4-FFF2-40B4-BE49-F238E27FC236}">
                <a16:creationId xmlns:a16="http://schemas.microsoft.com/office/drawing/2014/main" id="{C7E47A1C-B341-1A72-8C99-9F74FD35851B}"/>
              </a:ext>
            </a:extLst>
          </p:cNvPr>
          <p:cNvSpPr/>
          <p:nvPr/>
        </p:nvSpPr>
        <p:spPr>
          <a:xfrm>
            <a:off x="7743381" y="1344975"/>
            <a:ext cx="281256" cy="28125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cxnSp>
        <p:nvCxnSpPr>
          <p:cNvPr id="149" name="Rechte verbindingslijn 148">
            <a:extLst>
              <a:ext uri="{FF2B5EF4-FFF2-40B4-BE49-F238E27FC236}">
                <a16:creationId xmlns:a16="http://schemas.microsoft.com/office/drawing/2014/main" id="{31DD6BE7-8FD6-92EB-5019-DB37608E48E6}"/>
              </a:ext>
            </a:extLst>
          </p:cNvPr>
          <p:cNvCxnSpPr>
            <a:cxnSpLocks/>
            <a:stCxn id="148" idx="0"/>
          </p:cNvCxnSpPr>
          <p:nvPr/>
        </p:nvCxnSpPr>
        <p:spPr>
          <a:xfrm flipH="1" flipV="1">
            <a:off x="7880592" y="981012"/>
            <a:ext cx="3417" cy="363963"/>
          </a:xfrm>
          <a:prstGeom prst="line">
            <a:avLst/>
          </a:prstGeom>
          <a:ln w="57150">
            <a:solidFill>
              <a:srgbClr val="43ABEB"/>
            </a:solidFill>
          </a:ln>
        </p:spPr>
        <p:style>
          <a:lnRef idx="1">
            <a:schemeClr val="accent1"/>
          </a:lnRef>
          <a:fillRef idx="0">
            <a:schemeClr val="accent1"/>
          </a:fillRef>
          <a:effectRef idx="0">
            <a:schemeClr val="accent1"/>
          </a:effectRef>
          <a:fontRef idx="minor">
            <a:schemeClr val="tx1"/>
          </a:fontRef>
        </p:style>
      </p:cxnSp>
      <p:cxnSp>
        <p:nvCxnSpPr>
          <p:cNvPr id="150" name="Rechte verbindingslijn 149">
            <a:extLst>
              <a:ext uri="{FF2B5EF4-FFF2-40B4-BE49-F238E27FC236}">
                <a16:creationId xmlns:a16="http://schemas.microsoft.com/office/drawing/2014/main" id="{E6B2DF58-7079-9000-0461-848F28DE72F7}"/>
              </a:ext>
            </a:extLst>
          </p:cNvPr>
          <p:cNvCxnSpPr>
            <a:cxnSpLocks/>
          </p:cNvCxnSpPr>
          <p:nvPr/>
        </p:nvCxnSpPr>
        <p:spPr>
          <a:xfrm>
            <a:off x="8199191" y="2262727"/>
            <a:ext cx="66131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1" name="Verbindingslijn: gebogen 150">
            <a:extLst>
              <a:ext uri="{FF2B5EF4-FFF2-40B4-BE49-F238E27FC236}">
                <a16:creationId xmlns:a16="http://schemas.microsoft.com/office/drawing/2014/main" id="{93A91F66-B6F3-2263-3D38-1D63B749E9BA}"/>
              </a:ext>
            </a:extLst>
          </p:cNvPr>
          <p:cNvCxnSpPr/>
          <p:nvPr/>
        </p:nvCxnSpPr>
        <p:spPr>
          <a:xfrm rot="16200000" flipH="1">
            <a:off x="8812590" y="2183640"/>
            <a:ext cx="420395" cy="324567"/>
          </a:xfrm>
          <a:prstGeom prst="bentConnector3">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Verbindingslijn: gebogen 151">
            <a:extLst>
              <a:ext uri="{FF2B5EF4-FFF2-40B4-BE49-F238E27FC236}">
                <a16:creationId xmlns:a16="http://schemas.microsoft.com/office/drawing/2014/main" id="{22C430A0-2E50-8A6A-E76F-8D49E3055CF1}"/>
              </a:ext>
            </a:extLst>
          </p:cNvPr>
          <p:cNvCxnSpPr/>
          <p:nvPr/>
        </p:nvCxnSpPr>
        <p:spPr>
          <a:xfrm rot="5400000">
            <a:off x="8473430" y="2333009"/>
            <a:ext cx="282779" cy="177660"/>
          </a:xfrm>
          <a:prstGeom prst="bentConnector3">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3" name="Verbindingslijn: gebogen 152">
            <a:extLst>
              <a:ext uri="{FF2B5EF4-FFF2-40B4-BE49-F238E27FC236}">
                <a16:creationId xmlns:a16="http://schemas.microsoft.com/office/drawing/2014/main" id="{99EF4673-FB88-5A0F-8085-82182CBBCCE1}"/>
              </a:ext>
            </a:extLst>
          </p:cNvPr>
          <p:cNvCxnSpPr/>
          <p:nvPr/>
        </p:nvCxnSpPr>
        <p:spPr>
          <a:xfrm rot="5400000">
            <a:off x="7801116" y="2215202"/>
            <a:ext cx="466973" cy="308020"/>
          </a:xfrm>
          <a:prstGeom prst="bentConnector3">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51E9B16F-D828-090F-3997-34C4315C79B5}"/>
              </a:ext>
            </a:extLst>
          </p:cNvPr>
          <p:cNvCxnSpPr/>
          <p:nvPr/>
        </p:nvCxnSpPr>
        <p:spPr>
          <a:xfrm>
            <a:off x="7513024" y="4502943"/>
            <a:ext cx="864159" cy="0"/>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FEEA880A-8AB4-3D96-0C7C-ECAC19897478}"/>
              </a:ext>
            </a:extLst>
          </p:cNvPr>
          <p:cNvCxnSpPr>
            <a:cxnSpLocks/>
          </p:cNvCxnSpPr>
          <p:nvPr/>
        </p:nvCxnSpPr>
        <p:spPr>
          <a:xfrm>
            <a:off x="8384326" y="4488656"/>
            <a:ext cx="0" cy="1130839"/>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6" name="Verbindingslijn: gebogen 155">
            <a:extLst>
              <a:ext uri="{FF2B5EF4-FFF2-40B4-BE49-F238E27FC236}">
                <a16:creationId xmlns:a16="http://schemas.microsoft.com/office/drawing/2014/main" id="{B418F81C-D8A7-5ABD-7995-206D1F286A33}"/>
              </a:ext>
            </a:extLst>
          </p:cNvPr>
          <p:cNvCxnSpPr>
            <a:cxnSpLocks/>
            <a:endCxn id="162" idx="0"/>
          </p:cNvCxnSpPr>
          <p:nvPr/>
        </p:nvCxnSpPr>
        <p:spPr>
          <a:xfrm rot="10800000" flipV="1">
            <a:off x="7635504" y="5607579"/>
            <a:ext cx="753592" cy="137701"/>
          </a:xfrm>
          <a:prstGeom prst="bentConnector2">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1C6C8AEB-7BB1-CA4E-3C50-9BEC7BEF8ADE}"/>
              </a:ext>
            </a:extLst>
          </p:cNvPr>
          <p:cNvCxnSpPr>
            <a:cxnSpLocks/>
          </p:cNvCxnSpPr>
          <p:nvPr/>
        </p:nvCxnSpPr>
        <p:spPr>
          <a:xfrm>
            <a:off x="8306256" y="3551777"/>
            <a:ext cx="41326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8" name="Ovaal 157">
            <a:extLst>
              <a:ext uri="{FF2B5EF4-FFF2-40B4-BE49-F238E27FC236}">
                <a16:creationId xmlns:a16="http://schemas.microsoft.com/office/drawing/2014/main" id="{ECB1DA44-EA66-157C-9839-1D3C69004DA4}"/>
              </a:ext>
            </a:extLst>
          </p:cNvPr>
          <p:cNvSpPr/>
          <p:nvPr/>
        </p:nvSpPr>
        <p:spPr>
          <a:xfrm>
            <a:off x="7071203" y="4518346"/>
            <a:ext cx="108000" cy="108000"/>
          </a:xfrm>
          <a:prstGeom prst="ellipse">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59" name="Ovaal 158">
            <a:extLst>
              <a:ext uri="{FF2B5EF4-FFF2-40B4-BE49-F238E27FC236}">
                <a16:creationId xmlns:a16="http://schemas.microsoft.com/office/drawing/2014/main" id="{5333906C-C81D-F8A5-41F6-725EF76E9FD6}"/>
              </a:ext>
            </a:extLst>
          </p:cNvPr>
          <p:cNvSpPr/>
          <p:nvPr/>
        </p:nvSpPr>
        <p:spPr>
          <a:xfrm>
            <a:off x="7071203" y="4951295"/>
            <a:ext cx="108000" cy="108000"/>
          </a:xfrm>
          <a:prstGeom prst="ellipse">
            <a:avLst/>
          </a:prstGeom>
          <a:solidFill>
            <a:schemeClr val="accent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60" name="Ovaal 159">
            <a:extLst>
              <a:ext uri="{FF2B5EF4-FFF2-40B4-BE49-F238E27FC236}">
                <a16:creationId xmlns:a16="http://schemas.microsoft.com/office/drawing/2014/main" id="{6407F692-45E2-8726-1497-07B4DBBE1241}"/>
              </a:ext>
            </a:extLst>
          </p:cNvPr>
          <p:cNvSpPr/>
          <p:nvPr/>
        </p:nvSpPr>
        <p:spPr>
          <a:xfrm>
            <a:off x="7060590" y="5420765"/>
            <a:ext cx="108000" cy="108000"/>
          </a:xfrm>
          <a:prstGeom prst="ellipse">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61" name="Ovaal 160">
            <a:extLst>
              <a:ext uri="{FF2B5EF4-FFF2-40B4-BE49-F238E27FC236}">
                <a16:creationId xmlns:a16="http://schemas.microsoft.com/office/drawing/2014/main" id="{BE63A83D-8C4D-1A54-6FB7-A103DA176B39}"/>
              </a:ext>
            </a:extLst>
          </p:cNvPr>
          <p:cNvSpPr/>
          <p:nvPr/>
        </p:nvSpPr>
        <p:spPr>
          <a:xfrm>
            <a:off x="7067318" y="5831545"/>
            <a:ext cx="108000" cy="108000"/>
          </a:xfrm>
          <a:prstGeom prst="ellipse">
            <a:avLst/>
          </a:prstGeom>
          <a:solidFill>
            <a:schemeClr val="accent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62" name="Ovaal 161">
            <a:extLst>
              <a:ext uri="{FF2B5EF4-FFF2-40B4-BE49-F238E27FC236}">
                <a16:creationId xmlns:a16="http://schemas.microsoft.com/office/drawing/2014/main" id="{847E1A09-32E8-6649-FEAD-8BB78640CCD7}"/>
              </a:ext>
            </a:extLst>
          </p:cNvPr>
          <p:cNvSpPr/>
          <p:nvPr/>
        </p:nvSpPr>
        <p:spPr>
          <a:xfrm>
            <a:off x="7581504" y="5745281"/>
            <a:ext cx="108000" cy="108000"/>
          </a:xfrm>
          <a:prstGeom prst="ellipse">
            <a:avLst/>
          </a:prstGeom>
          <a:solidFill>
            <a:schemeClr val="accent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63" name="Ovaal 162">
            <a:extLst>
              <a:ext uri="{FF2B5EF4-FFF2-40B4-BE49-F238E27FC236}">
                <a16:creationId xmlns:a16="http://schemas.microsoft.com/office/drawing/2014/main" id="{6726E696-3C31-29D1-EB14-87AB4ACA42EE}"/>
              </a:ext>
            </a:extLst>
          </p:cNvPr>
          <p:cNvSpPr/>
          <p:nvPr/>
        </p:nvSpPr>
        <p:spPr>
          <a:xfrm>
            <a:off x="7988961" y="5547510"/>
            <a:ext cx="108000" cy="108000"/>
          </a:xfrm>
          <a:prstGeom prst="ellipse">
            <a:avLst/>
          </a:prstGeom>
          <a:solidFill>
            <a:schemeClr val="accent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64" name="Ovaal 163">
            <a:extLst>
              <a:ext uri="{FF2B5EF4-FFF2-40B4-BE49-F238E27FC236}">
                <a16:creationId xmlns:a16="http://schemas.microsoft.com/office/drawing/2014/main" id="{C7443202-25B1-2187-B09E-66C01011902C}"/>
              </a:ext>
            </a:extLst>
          </p:cNvPr>
          <p:cNvSpPr/>
          <p:nvPr/>
        </p:nvSpPr>
        <p:spPr>
          <a:xfrm>
            <a:off x="8330326" y="5312765"/>
            <a:ext cx="108000" cy="108000"/>
          </a:xfrm>
          <a:prstGeom prst="ellipse">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65" name="Ovaal 164">
            <a:extLst>
              <a:ext uri="{FF2B5EF4-FFF2-40B4-BE49-F238E27FC236}">
                <a16:creationId xmlns:a16="http://schemas.microsoft.com/office/drawing/2014/main" id="{3CFDC7AD-0EAD-AF59-7A66-2344691E112C}"/>
              </a:ext>
            </a:extLst>
          </p:cNvPr>
          <p:cNvSpPr/>
          <p:nvPr/>
        </p:nvSpPr>
        <p:spPr>
          <a:xfrm>
            <a:off x="8330326" y="4768143"/>
            <a:ext cx="108000" cy="108000"/>
          </a:xfrm>
          <a:prstGeom prst="ellipse">
            <a:avLst/>
          </a:prstGeom>
          <a:solidFill>
            <a:schemeClr val="accent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66" name="Ovaal 165">
            <a:extLst>
              <a:ext uri="{FF2B5EF4-FFF2-40B4-BE49-F238E27FC236}">
                <a16:creationId xmlns:a16="http://schemas.microsoft.com/office/drawing/2014/main" id="{F1F7B912-70C6-10E2-74EA-F09B095B2571}"/>
              </a:ext>
            </a:extLst>
          </p:cNvPr>
          <p:cNvSpPr/>
          <p:nvPr/>
        </p:nvSpPr>
        <p:spPr>
          <a:xfrm>
            <a:off x="7807721" y="4447495"/>
            <a:ext cx="108000" cy="108000"/>
          </a:xfrm>
          <a:prstGeom prst="ellipse">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sp>
        <p:nvSpPr>
          <p:cNvPr id="167" name="Rechthoek 166">
            <a:extLst>
              <a:ext uri="{FF2B5EF4-FFF2-40B4-BE49-F238E27FC236}">
                <a16:creationId xmlns:a16="http://schemas.microsoft.com/office/drawing/2014/main" id="{333128D0-BFC3-3934-69C6-BB031A124CEE}"/>
              </a:ext>
            </a:extLst>
          </p:cNvPr>
          <p:cNvSpPr/>
          <p:nvPr/>
        </p:nvSpPr>
        <p:spPr>
          <a:xfrm>
            <a:off x="10228662" y="5126910"/>
            <a:ext cx="1243338" cy="893977"/>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Klavika Rg"/>
              <a:ea typeface="+mn-ea"/>
              <a:cs typeface="+mn-cs"/>
            </a:endParaRPr>
          </a:p>
        </p:txBody>
      </p:sp>
      <p:pic>
        <p:nvPicPr>
          <p:cNvPr id="168" name="Afbeelding 167">
            <a:extLst>
              <a:ext uri="{FF2B5EF4-FFF2-40B4-BE49-F238E27FC236}">
                <a16:creationId xmlns:a16="http://schemas.microsoft.com/office/drawing/2014/main" id="{9A3C2A18-B521-6C56-5512-A2A3681C49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9336" y="1213361"/>
            <a:ext cx="609346" cy="609346"/>
          </a:xfrm>
          <a:prstGeom prst="rect">
            <a:avLst/>
          </a:prstGeom>
          <a:solidFill>
            <a:schemeClr val="bg1"/>
          </a:solidFill>
        </p:spPr>
      </p:pic>
      <p:pic>
        <p:nvPicPr>
          <p:cNvPr id="169" name="Afbeelding 168">
            <a:extLst>
              <a:ext uri="{FF2B5EF4-FFF2-40B4-BE49-F238E27FC236}">
                <a16:creationId xmlns:a16="http://schemas.microsoft.com/office/drawing/2014/main" id="{A01CE6F9-51CB-59B6-1A69-C849D26FD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7476" y="1213361"/>
            <a:ext cx="609346" cy="609346"/>
          </a:xfrm>
          <a:prstGeom prst="rect">
            <a:avLst/>
          </a:prstGeom>
          <a:solidFill>
            <a:schemeClr val="bg1"/>
          </a:solidFill>
        </p:spPr>
      </p:pic>
      <p:pic>
        <p:nvPicPr>
          <p:cNvPr id="170" name="Afbeelding 169">
            <a:extLst>
              <a:ext uri="{FF2B5EF4-FFF2-40B4-BE49-F238E27FC236}">
                <a16:creationId xmlns:a16="http://schemas.microsoft.com/office/drawing/2014/main" id="{7C872294-64B8-BB5B-E939-8C70455ED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1191" y="1213361"/>
            <a:ext cx="609346" cy="609346"/>
          </a:xfrm>
          <a:prstGeom prst="rect">
            <a:avLst/>
          </a:prstGeom>
          <a:solidFill>
            <a:schemeClr val="bg1"/>
          </a:solidFill>
        </p:spPr>
      </p:pic>
      <p:pic>
        <p:nvPicPr>
          <p:cNvPr id="171" name="Afbeelding 170">
            <a:extLst>
              <a:ext uri="{FF2B5EF4-FFF2-40B4-BE49-F238E27FC236}">
                <a16:creationId xmlns:a16="http://schemas.microsoft.com/office/drawing/2014/main" id="{0B1B5048-D6A3-F06D-DC94-08652738B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116" y="2762428"/>
            <a:ext cx="432000" cy="432000"/>
          </a:xfrm>
          <a:prstGeom prst="rect">
            <a:avLst/>
          </a:prstGeom>
          <a:solidFill>
            <a:schemeClr val="bg1"/>
          </a:solidFill>
        </p:spPr>
      </p:pic>
      <p:pic>
        <p:nvPicPr>
          <p:cNvPr id="172" name="Afbeelding 171">
            <a:extLst>
              <a:ext uri="{FF2B5EF4-FFF2-40B4-BE49-F238E27FC236}">
                <a16:creationId xmlns:a16="http://schemas.microsoft.com/office/drawing/2014/main" id="{1CBFCCB3-97E2-0E1B-3B0E-537847561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6256" y="2762428"/>
            <a:ext cx="432000" cy="432000"/>
          </a:xfrm>
          <a:prstGeom prst="rect">
            <a:avLst/>
          </a:prstGeom>
          <a:solidFill>
            <a:schemeClr val="bg1"/>
          </a:solidFill>
        </p:spPr>
      </p:pic>
      <p:pic>
        <p:nvPicPr>
          <p:cNvPr id="173" name="Afbeelding 172">
            <a:extLst>
              <a:ext uri="{FF2B5EF4-FFF2-40B4-BE49-F238E27FC236}">
                <a16:creationId xmlns:a16="http://schemas.microsoft.com/office/drawing/2014/main" id="{A745E12F-4691-E423-9E58-193C9806A7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9971" y="2762428"/>
            <a:ext cx="432000" cy="432000"/>
          </a:xfrm>
          <a:prstGeom prst="rect">
            <a:avLst/>
          </a:prstGeom>
          <a:solidFill>
            <a:schemeClr val="bg1"/>
          </a:solidFill>
        </p:spPr>
      </p:pic>
      <p:cxnSp>
        <p:nvCxnSpPr>
          <p:cNvPr id="174" name="Rechte verbindingslijn 173">
            <a:extLst>
              <a:ext uri="{FF2B5EF4-FFF2-40B4-BE49-F238E27FC236}">
                <a16:creationId xmlns:a16="http://schemas.microsoft.com/office/drawing/2014/main" id="{AF07CB8F-C0B5-7FE6-5B0D-839D495CEA59}"/>
              </a:ext>
            </a:extLst>
          </p:cNvPr>
          <p:cNvCxnSpPr>
            <a:cxnSpLocks/>
          </p:cNvCxnSpPr>
          <p:nvPr/>
        </p:nvCxnSpPr>
        <p:spPr>
          <a:xfrm flipV="1">
            <a:off x="6323329" y="3547554"/>
            <a:ext cx="160573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5" name="Tekstvak 174">
            <a:extLst>
              <a:ext uri="{FF2B5EF4-FFF2-40B4-BE49-F238E27FC236}">
                <a16:creationId xmlns:a16="http://schemas.microsoft.com/office/drawing/2014/main" id="{58485088-503E-3091-86B3-93645B535327}"/>
              </a:ext>
            </a:extLst>
          </p:cNvPr>
          <p:cNvSpPr txBox="1"/>
          <p:nvPr/>
        </p:nvSpPr>
        <p:spPr>
          <a:xfrm>
            <a:off x="6756457" y="5699477"/>
            <a:ext cx="303288" cy="369332"/>
          </a:xfrm>
          <a:prstGeom prst="rect">
            <a:avLst/>
          </a:prstGeom>
          <a:noFill/>
        </p:spPr>
        <p:txBody>
          <a:bodyPr wrap="none" rtlCol="0">
            <a:spAutoFit/>
          </a:bodyPr>
          <a:lstStyle/>
          <a:p>
            <a:r>
              <a:rPr lang="nl-NL"/>
              <a:t>6</a:t>
            </a:r>
          </a:p>
        </p:txBody>
      </p:sp>
      <p:sp>
        <p:nvSpPr>
          <p:cNvPr id="176" name="Tekstvak 175">
            <a:extLst>
              <a:ext uri="{FF2B5EF4-FFF2-40B4-BE49-F238E27FC236}">
                <a16:creationId xmlns:a16="http://schemas.microsoft.com/office/drawing/2014/main" id="{976EA622-3FD7-6D28-1C4F-BD0089982ED4}"/>
              </a:ext>
            </a:extLst>
          </p:cNvPr>
          <p:cNvSpPr txBox="1"/>
          <p:nvPr/>
        </p:nvSpPr>
        <p:spPr>
          <a:xfrm>
            <a:off x="6703557" y="5288697"/>
            <a:ext cx="349776" cy="369332"/>
          </a:xfrm>
          <a:prstGeom prst="rect">
            <a:avLst/>
          </a:prstGeom>
          <a:noFill/>
        </p:spPr>
        <p:txBody>
          <a:bodyPr wrap="none" rtlCol="0">
            <a:spAutoFit/>
          </a:bodyPr>
          <a:lstStyle/>
          <a:p>
            <a:r>
              <a:rPr lang="nl-NL"/>
              <a:t>-1</a:t>
            </a:r>
          </a:p>
        </p:txBody>
      </p:sp>
      <p:sp>
        <p:nvSpPr>
          <p:cNvPr id="177" name="Tekstvak 176">
            <a:extLst>
              <a:ext uri="{FF2B5EF4-FFF2-40B4-BE49-F238E27FC236}">
                <a16:creationId xmlns:a16="http://schemas.microsoft.com/office/drawing/2014/main" id="{90898E6F-4D43-1C5C-C6DD-7DB9EA2D3F47}"/>
              </a:ext>
            </a:extLst>
          </p:cNvPr>
          <p:cNvSpPr txBox="1"/>
          <p:nvPr/>
        </p:nvSpPr>
        <p:spPr>
          <a:xfrm>
            <a:off x="6745235" y="4820741"/>
            <a:ext cx="308098" cy="369332"/>
          </a:xfrm>
          <a:prstGeom prst="rect">
            <a:avLst/>
          </a:prstGeom>
          <a:noFill/>
        </p:spPr>
        <p:txBody>
          <a:bodyPr wrap="none" rtlCol="0">
            <a:spAutoFit/>
          </a:bodyPr>
          <a:lstStyle/>
          <a:p>
            <a:r>
              <a:rPr lang="nl-NL"/>
              <a:t>4</a:t>
            </a:r>
          </a:p>
        </p:txBody>
      </p:sp>
      <p:sp>
        <p:nvSpPr>
          <p:cNvPr id="178" name="Tekstvak 177">
            <a:extLst>
              <a:ext uri="{FF2B5EF4-FFF2-40B4-BE49-F238E27FC236}">
                <a16:creationId xmlns:a16="http://schemas.microsoft.com/office/drawing/2014/main" id="{98BB5566-D17B-67E9-36FD-0F45432BF4CD}"/>
              </a:ext>
            </a:extLst>
          </p:cNvPr>
          <p:cNvSpPr txBox="1"/>
          <p:nvPr/>
        </p:nvSpPr>
        <p:spPr>
          <a:xfrm>
            <a:off x="6671497" y="4374570"/>
            <a:ext cx="381836" cy="369332"/>
          </a:xfrm>
          <a:prstGeom prst="rect">
            <a:avLst/>
          </a:prstGeom>
          <a:noFill/>
        </p:spPr>
        <p:txBody>
          <a:bodyPr wrap="none" rtlCol="0">
            <a:spAutoFit/>
          </a:bodyPr>
          <a:lstStyle/>
          <a:p>
            <a:r>
              <a:rPr lang="nl-NL"/>
              <a:t>-2</a:t>
            </a:r>
          </a:p>
        </p:txBody>
      </p:sp>
      <p:sp>
        <p:nvSpPr>
          <p:cNvPr id="179" name="Tekstvak 178">
            <a:extLst>
              <a:ext uri="{FF2B5EF4-FFF2-40B4-BE49-F238E27FC236}">
                <a16:creationId xmlns:a16="http://schemas.microsoft.com/office/drawing/2014/main" id="{FCE06A69-335A-FFC1-EEA3-2DD495A5059D}"/>
              </a:ext>
            </a:extLst>
          </p:cNvPr>
          <p:cNvSpPr txBox="1"/>
          <p:nvPr/>
        </p:nvSpPr>
        <p:spPr>
          <a:xfrm>
            <a:off x="7081926" y="3609221"/>
            <a:ext cx="285656" cy="369332"/>
          </a:xfrm>
          <a:prstGeom prst="rect">
            <a:avLst/>
          </a:prstGeom>
          <a:noFill/>
        </p:spPr>
        <p:txBody>
          <a:bodyPr wrap="none" rtlCol="0">
            <a:spAutoFit/>
          </a:bodyPr>
          <a:lstStyle/>
          <a:p>
            <a:r>
              <a:rPr lang="nl-NL"/>
              <a:t>7</a:t>
            </a:r>
          </a:p>
        </p:txBody>
      </p:sp>
      <p:sp>
        <p:nvSpPr>
          <p:cNvPr id="180" name="Tekstvak 179">
            <a:extLst>
              <a:ext uri="{FF2B5EF4-FFF2-40B4-BE49-F238E27FC236}">
                <a16:creationId xmlns:a16="http://schemas.microsoft.com/office/drawing/2014/main" id="{72C0CE35-099C-C7B8-DD37-D15B9CA8AD63}"/>
              </a:ext>
            </a:extLst>
          </p:cNvPr>
          <p:cNvSpPr txBox="1"/>
          <p:nvPr/>
        </p:nvSpPr>
        <p:spPr>
          <a:xfrm>
            <a:off x="7473223" y="3609221"/>
            <a:ext cx="296876" cy="369332"/>
          </a:xfrm>
          <a:prstGeom prst="rect">
            <a:avLst/>
          </a:prstGeom>
          <a:noFill/>
        </p:spPr>
        <p:txBody>
          <a:bodyPr wrap="none" rtlCol="0">
            <a:spAutoFit/>
          </a:bodyPr>
          <a:lstStyle/>
          <a:p>
            <a:r>
              <a:rPr lang="nl-NL"/>
              <a:t>7</a:t>
            </a:r>
          </a:p>
        </p:txBody>
      </p:sp>
      <p:sp>
        <p:nvSpPr>
          <p:cNvPr id="181" name="Tekstvak 180">
            <a:extLst>
              <a:ext uri="{FF2B5EF4-FFF2-40B4-BE49-F238E27FC236}">
                <a16:creationId xmlns:a16="http://schemas.microsoft.com/office/drawing/2014/main" id="{219E7ADE-6BD4-710B-E31B-578FF03F32C5}"/>
              </a:ext>
            </a:extLst>
          </p:cNvPr>
          <p:cNvSpPr txBox="1"/>
          <p:nvPr/>
        </p:nvSpPr>
        <p:spPr>
          <a:xfrm>
            <a:off x="6673154" y="3609221"/>
            <a:ext cx="349776" cy="369332"/>
          </a:xfrm>
          <a:prstGeom prst="rect">
            <a:avLst/>
          </a:prstGeom>
          <a:noFill/>
        </p:spPr>
        <p:txBody>
          <a:bodyPr wrap="none" rtlCol="0">
            <a:spAutoFit/>
          </a:bodyPr>
          <a:lstStyle/>
          <a:p>
            <a:r>
              <a:rPr lang="nl-NL"/>
              <a:t>-1</a:t>
            </a:r>
          </a:p>
        </p:txBody>
      </p:sp>
      <p:sp>
        <p:nvSpPr>
          <p:cNvPr id="182" name="Tekstvak 181">
            <a:extLst>
              <a:ext uri="{FF2B5EF4-FFF2-40B4-BE49-F238E27FC236}">
                <a16:creationId xmlns:a16="http://schemas.microsoft.com/office/drawing/2014/main" id="{50BF45B5-9538-7233-D076-E1A7AF8FB920}"/>
              </a:ext>
            </a:extLst>
          </p:cNvPr>
          <p:cNvSpPr txBox="1"/>
          <p:nvPr/>
        </p:nvSpPr>
        <p:spPr>
          <a:xfrm>
            <a:off x="6277720" y="3609221"/>
            <a:ext cx="296876" cy="369332"/>
          </a:xfrm>
          <a:prstGeom prst="rect">
            <a:avLst/>
          </a:prstGeom>
          <a:noFill/>
        </p:spPr>
        <p:txBody>
          <a:bodyPr wrap="none" rtlCol="0">
            <a:spAutoFit/>
          </a:bodyPr>
          <a:lstStyle/>
          <a:p>
            <a:r>
              <a:rPr lang="nl-NL"/>
              <a:t>5</a:t>
            </a:r>
          </a:p>
        </p:txBody>
      </p:sp>
      <p:sp>
        <p:nvSpPr>
          <p:cNvPr id="183" name="Tekstvak 182">
            <a:extLst>
              <a:ext uri="{FF2B5EF4-FFF2-40B4-BE49-F238E27FC236}">
                <a16:creationId xmlns:a16="http://schemas.microsoft.com/office/drawing/2014/main" id="{81E5394E-64A2-5A8E-EF5D-D509DDB83028}"/>
              </a:ext>
            </a:extLst>
          </p:cNvPr>
          <p:cNvSpPr txBox="1"/>
          <p:nvPr/>
        </p:nvSpPr>
        <p:spPr>
          <a:xfrm>
            <a:off x="7854225" y="3621955"/>
            <a:ext cx="381836" cy="369332"/>
          </a:xfrm>
          <a:prstGeom prst="rect">
            <a:avLst/>
          </a:prstGeom>
          <a:noFill/>
        </p:spPr>
        <p:txBody>
          <a:bodyPr wrap="none" rtlCol="0">
            <a:spAutoFit/>
          </a:bodyPr>
          <a:lstStyle/>
          <a:p>
            <a:r>
              <a:rPr lang="nl-NL"/>
              <a:t>-3</a:t>
            </a:r>
          </a:p>
        </p:txBody>
      </p:sp>
      <p:sp>
        <p:nvSpPr>
          <p:cNvPr id="184" name="Tekstvak 183">
            <a:extLst>
              <a:ext uri="{FF2B5EF4-FFF2-40B4-BE49-F238E27FC236}">
                <a16:creationId xmlns:a16="http://schemas.microsoft.com/office/drawing/2014/main" id="{BDDB53A2-F209-8CB1-066B-F0BC74FE0EDD}"/>
              </a:ext>
            </a:extLst>
          </p:cNvPr>
          <p:cNvSpPr txBox="1"/>
          <p:nvPr/>
        </p:nvSpPr>
        <p:spPr>
          <a:xfrm>
            <a:off x="8548256" y="3116495"/>
            <a:ext cx="296876" cy="369332"/>
          </a:xfrm>
          <a:prstGeom prst="rect">
            <a:avLst/>
          </a:prstGeom>
          <a:noFill/>
        </p:spPr>
        <p:txBody>
          <a:bodyPr wrap="none" rtlCol="0">
            <a:spAutoFit/>
          </a:bodyPr>
          <a:lstStyle/>
          <a:p>
            <a:r>
              <a:rPr lang="nl-NL"/>
              <a:t>3</a:t>
            </a:r>
          </a:p>
        </p:txBody>
      </p:sp>
      <p:sp>
        <p:nvSpPr>
          <p:cNvPr id="185" name="Tekstvak 184">
            <a:extLst>
              <a:ext uri="{FF2B5EF4-FFF2-40B4-BE49-F238E27FC236}">
                <a16:creationId xmlns:a16="http://schemas.microsoft.com/office/drawing/2014/main" id="{F07A4983-2FE1-6519-9744-514AA840FADE}"/>
              </a:ext>
            </a:extLst>
          </p:cNvPr>
          <p:cNvSpPr txBox="1"/>
          <p:nvPr/>
        </p:nvSpPr>
        <p:spPr>
          <a:xfrm>
            <a:off x="9263281" y="3119903"/>
            <a:ext cx="365806" cy="369332"/>
          </a:xfrm>
          <a:prstGeom prst="rect">
            <a:avLst/>
          </a:prstGeom>
          <a:noFill/>
        </p:spPr>
        <p:txBody>
          <a:bodyPr wrap="none" rtlCol="0">
            <a:spAutoFit/>
          </a:bodyPr>
          <a:lstStyle/>
          <a:p>
            <a:r>
              <a:rPr lang="nl-NL"/>
              <a:t>17</a:t>
            </a:r>
          </a:p>
        </p:txBody>
      </p:sp>
      <p:cxnSp>
        <p:nvCxnSpPr>
          <p:cNvPr id="186" name="Verbindingslijn: gebogen 185">
            <a:extLst>
              <a:ext uri="{FF2B5EF4-FFF2-40B4-BE49-F238E27FC236}">
                <a16:creationId xmlns:a16="http://schemas.microsoft.com/office/drawing/2014/main" id="{DCD58DD6-19E9-2DE9-81CA-8510AC30EF33}"/>
              </a:ext>
            </a:extLst>
          </p:cNvPr>
          <p:cNvCxnSpPr>
            <a:cxnSpLocks/>
            <a:stCxn id="168" idx="2"/>
          </p:cNvCxnSpPr>
          <p:nvPr/>
        </p:nvCxnSpPr>
        <p:spPr>
          <a:xfrm rot="5400000">
            <a:off x="7580739" y="1762535"/>
            <a:ext cx="243098" cy="363442"/>
          </a:xfrm>
          <a:prstGeom prst="bentConnector2">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7" name="Verbindingslijn: gebogen 186">
            <a:extLst>
              <a:ext uri="{FF2B5EF4-FFF2-40B4-BE49-F238E27FC236}">
                <a16:creationId xmlns:a16="http://schemas.microsoft.com/office/drawing/2014/main" id="{C1BD206E-4F82-7C20-04A2-BF1679960D54}"/>
              </a:ext>
            </a:extLst>
          </p:cNvPr>
          <p:cNvCxnSpPr>
            <a:cxnSpLocks/>
          </p:cNvCxnSpPr>
          <p:nvPr/>
        </p:nvCxnSpPr>
        <p:spPr>
          <a:xfrm>
            <a:off x="9173777" y="1837382"/>
            <a:ext cx="469533" cy="263392"/>
          </a:xfrm>
          <a:prstGeom prst="bentConnector3">
            <a:avLst>
              <a:gd name="adj1" fmla="val 2666"/>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88" name="Tekstvak 187">
            <a:extLst>
              <a:ext uri="{FF2B5EF4-FFF2-40B4-BE49-F238E27FC236}">
                <a16:creationId xmlns:a16="http://schemas.microsoft.com/office/drawing/2014/main" id="{559A6DA4-585C-1C54-6F1D-8F9101E8DCE8}"/>
              </a:ext>
            </a:extLst>
          </p:cNvPr>
          <p:cNvSpPr txBox="1"/>
          <p:nvPr/>
        </p:nvSpPr>
        <p:spPr>
          <a:xfrm>
            <a:off x="7830580" y="3135320"/>
            <a:ext cx="378630" cy="369332"/>
          </a:xfrm>
          <a:prstGeom prst="rect">
            <a:avLst/>
          </a:prstGeom>
          <a:noFill/>
        </p:spPr>
        <p:txBody>
          <a:bodyPr wrap="none" rtlCol="0">
            <a:spAutoFit/>
          </a:bodyPr>
          <a:lstStyle/>
          <a:p>
            <a:r>
              <a:rPr lang="nl-NL"/>
              <a:t>15</a:t>
            </a:r>
          </a:p>
        </p:txBody>
      </p:sp>
      <p:sp>
        <p:nvSpPr>
          <p:cNvPr id="189" name="Tekstvak 188">
            <a:extLst>
              <a:ext uri="{FF2B5EF4-FFF2-40B4-BE49-F238E27FC236}">
                <a16:creationId xmlns:a16="http://schemas.microsoft.com/office/drawing/2014/main" id="{1C7F6FF8-A159-E3D2-C7FE-463BD6ACEFD4}"/>
              </a:ext>
            </a:extLst>
          </p:cNvPr>
          <p:cNvSpPr txBox="1"/>
          <p:nvPr/>
        </p:nvSpPr>
        <p:spPr>
          <a:xfrm>
            <a:off x="7167729" y="3656799"/>
            <a:ext cx="231206" cy="334076"/>
          </a:xfrm>
          <a:prstGeom prst="rect">
            <a:avLst/>
          </a:prstGeom>
          <a:solidFill>
            <a:schemeClr val="bg1"/>
          </a:solidFill>
        </p:spPr>
        <p:txBody>
          <a:bodyPr wrap="square" lIns="0" tIns="0" rIns="0" bIns="0" rtlCol="0">
            <a:noAutofit/>
          </a:bodyPr>
          <a:lstStyle/>
          <a:p>
            <a:r>
              <a:rPr lang="nl-NL"/>
              <a:t>0</a:t>
            </a:r>
          </a:p>
        </p:txBody>
      </p:sp>
      <p:sp>
        <p:nvSpPr>
          <p:cNvPr id="190" name="Tekstvak 189">
            <a:extLst>
              <a:ext uri="{FF2B5EF4-FFF2-40B4-BE49-F238E27FC236}">
                <a16:creationId xmlns:a16="http://schemas.microsoft.com/office/drawing/2014/main" id="{8E459446-08F8-E462-028A-A94E64783361}"/>
              </a:ext>
            </a:extLst>
          </p:cNvPr>
          <p:cNvSpPr txBox="1"/>
          <p:nvPr/>
        </p:nvSpPr>
        <p:spPr>
          <a:xfrm>
            <a:off x="6754813" y="5332190"/>
            <a:ext cx="231206" cy="334076"/>
          </a:xfrm>
          <a:prstGeom prst="rect">
            <a:avLst/>
          </a:prstGeom>
          <a:solidFill>
            <a:schemeClr val="bg1"/>
          </a:solidFill>
        </p:spPr>
        <p:txBody>
          <a:bodyPr wrap="square" lIns="0" tIns="0" rIns="0" bIns="0" rtlCol="0">
            <a:noAutofit/>
          </a:bodyPr>
          <a:lstStyle/>
          <a:p>
            <a:r>
              <a:rPr lang="nl-NL"/>
              <a:t>-6</a:t>
            </a:r>
          </a:p>
        </p:txBody>
      </p:sp>
      <p:sp>
        <p:nvSpPr>
          <p:cNvPr id="191" name="Tekstvak 190">
            <a:extLst>
              <a:ext uri="{FF2B5EF4-FFF2-40B4-BE49-F238E27FC236}">
                <a16:creationId xmlns:a16="http://schemas.microsoft.com/office/drawing/2014/main" id="{39905596-630C-F52A-373A-2FE37ECB7E31}"/>
              </a:ext>
            </a:extLst>
          </p:cNvPr>
          <p:cNvSpPr txBox="1"/>
          <p:nvPr/>
        </p:nvSpPr>
        <p:spPr>
          <a:xfrm>
            <a:off x="7895193" y="3208436"/>
            <a:ext cx="231206" cy="285818"/>
          </a:xfrm>
          <a:prstGeom prst="rect">
            <a:avLst/>
          </a:prstGeom>
          <a:solidFill>
            <a:schemeClr val="bg1"/>
          </a:solidFill>
        </p:spPr>
        <p:txBody>
          <a:bodyPr wrap="square" lIns="0" tIns="0" rIns="0" bIns="0" rtlCol="0">
            <a:noAutofit/>
          </a:bodyPr>
          <a:lstStyle/>
          <a:p>
            <a:r>
              <a:rPr lang="nl-NL"/>
              <a:t> 8</a:t>
            </a:r>
          </a:p>
        </p:txBody>
      </p:sp>
      <p:sp>
        <p:nvSpPr>
          <p:cNvPr id="192" name="Tekstvak 191">
            <a:extLst>
              <a:ext uri="{FF2B5EF4-FFF2-40B4-BE49-F238E27FC236}">
                <a16:creationId xmlns:a16="http://schemas.microsoft.com/office/drawing/2014/main" id="{000CDFA5-95CC-4AEA-83AC-6DE10FE44462}"/>
              </a:ext>
            </a:extLst>
          </p:cNvPr>
          <p:cNvSpPr txBox="1"/>
          <p:nvPr/>
        </p:nvSpPr>
        <p:spPr>
          <a:xfrm>
            <a:off x="8571078" y="1755813"/>
            <a:ext cx="410690" cy="369332"/>
          </a:xfrm>
          <a:prstGeom prst="rect">
            <a:avLst/>
          </a:prstGeom>
          <a:noFill/>
        </p:spPr>
        <p:txBody>
          <a:bodyPr wrap="none" rtlCol="0">
            <a:spAutoFit/>
          </a:bodyPr>
          <a:lstStyle/>
          <a:p>
            <a:r>
              <a:rPr lang="nl-NL"/>
              <a:t>35</a:t>
            </a:r>
          </a:p>
        </p:txBody>
      </p:sp>
      <p:sp>
        <p:nvSpPr>
          <p:cNvPr id="193" name="Tekstvak 192">
            <a:extLst>
              <a:ext uri="{FF2B5EF4-FFF2-40B4-BE49-F238E27FC236}">
                <a16:creationId xmlns:a16="http://schemas.microsoft.com/office/drawing/2014/main" id="{A14F0E8E-3A3A-6CEB-0695-D6F8874E1836}"/>
              </a:ext>
            </a:extLst>
          </p:cNvPr>
          <p:cNvSpPr txBox="1"/>
          <p:nvPr/>
        </p:nvSpPr>
        <p:spPr>
          <a:xfrm>
            <a:off x="8543171" y="1829025"/>
            <a:ext cx="402281" cy="276999"/>
          </a:xfrm>
          <a:prstGeom prst="rect">
            <a:avLst/>
          </a:prstGeom>
          <a:solidFill>
            <a:schemeClr val="bg1"/>
          </a:solidFill>
        </p:spPr>
        <p:txBody>
          <a:bodyPr wrap="none" tIns="0" rIns="72000" bIns="0" rtlCol="0">
            <a:spAutoFit/>
          </a:bodyPr>
          <a:lstStyle/>
          <a:p>
            <a:r>
              <a:rPr lang="nl-NL"/>
              <a:t>28</a:t>
            </a:r>
          </a:p>
        </p:txBody>
      </p:sp>
      <p:pic>
        <p:nvPicPr>
          <p:cNvPr id="194" name="Picture 4" descr="vink-groen | excelopleiding.nl">
            <a:extLst>
              <a:ext uri="{FF2B5EF4-FFF2-40B4-BE49-F238E27FC236}">
                <a16:creationId xmlns:a16="http://schemas.microsoft.com/office/drawing/2014/main" id="{9F5CCBB7-AFD0-9943-903D-AB9D6D2069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4240" y="1958740"/>
            <a:ext cx="146817" cy="144213"/>
          </a:xfrm>
          <a:prstGeom prst="rect">
            <a:avLst/>
          </a:prstGeom>
          <a:noFill/>
          <a:extLst>
            <a:ext uri="{909E8E84-426E-40DD-AFC4-6F175D3DCCD1}">
              <a14:hiddenFill xmlns:a14="http://schemas.microsoft.com/office/drawing/2010/main">
                <a:solidFill>
                  <a:srgbClr val="FFFFFF"/>
                </a:solidFill>
              </a14:hiddenFill>
            </a:ext>
          </a:extLst>
        </p:spPr>
      </p:pic>
      <p:sp>
        <p:nvSpPr>
          <p:cNvPr id="195" name="Bliksemflits 194">
            <a:extLst>
              <a:ext uri="{FF2B5EF4-FFF2-40B4-BE49-F238E27FC236}">
                <a16:creationId xmlns:a16="http://schemas.microsoft.com/office/drawing/2014/main" id="{46151E94-6220-ABDE-B7DD-99F21C5BE3F5}"/>
              </a:ext>
            </a:extLst>
          </p:cNvPr>
          <p:cNvSpPr/>
          <p:nvPr/>
        </p:nvSpPr>
        <p:spPr>
          <a:xfrm>
            <a:off x="9021380" y="452723"/>
            <a:ext cx="541278" cy="702555"/>
          </a:xfrm>
          <a:prstGeom prst="lightningBol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6" name="Tekstvak 195">
            <a:extLst>
              <a:ext uri="{FF2B5EF4-FFF2-40B4-BE49-F238E27FC236}">
                <a16:creationId xmlns:a16="http://schemas.microsoft.com/office/drawing/2014/main" id="{2998D240-C902-C702-245C-C3150AE4A169}"/>
              </a:ext>
            </a:extLst>
          </p:cNvPr>
          <p:cNvSpPr txBox="1"/>
          <p:nvPr/>
        </p:nvSpPr>
        <p:spPr>
          <a:xfrm>
            <a:off x="6778347" y="4419937"/>
            <a:ext cx="231206" cy="334076"/>
          </a:xfrm>
          <a:prstGeom prst="rect">
            <a:avLst/>
          </a:prstGeom>
          <a:solidFill>
            <a:schemeClr val="bg1"/>
          </a:solidFill>
        </p:spPr>
        <p:txBody>
          <a:bodyPr wrap="square" lIns="0" tIns="0" rIns="0" bIns="0" rtlCol="0">
            <a:noAutofit/>
          </a:bodyPr>
          <a:lstStyle/>
          <a:p>
            <a:r>
              <a:rPr lang="nl-NL"/>
              <a:t>-4</a:t>
            </a:r>
          </a:p>
        </p:txBody>
      </p:sp>
      <p:pic>
        <p:nvPicPr>
          <p:cNvPr id="197" name="Picture 4" descr="vink-groen | excelopleiding.nl">
            <a:extLst>
              <a:ext uri="{FF2B5EF4-FFF2-40B4-BE49-F238E27FC236}">
                <a16:creationId xmlns:a16="http://schemas.microsoft.com/office/drawing/2014/main" id="{EE6D2E89-C924-A38D-1A83-19B1136353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9324" y="3319986"/>
            <a:ext cx="146817" cy="1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1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P spid="190" grpId="0" animBg="1"/>
      <p:bldP spid="191" grpId="0" animBg="1"/>
      <p:bldP spid="193" grpId="0" animBg="1"/>
      <p:bldP spid="1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2E34C92-C37B-EB86-E569-1CAA41F139E9}"/>
              </a:ext>
            </a:extLst>
          </p:cNvPr>
          <p:cNvSpPr>
            <a:spLocks noGrp="1"/>
          </p:cNvSpPr>
          <p:nvPr>
            <p:ph type="title"/>
          </p:nvPr>
        </p:nvSpPr>
        <p:spPr>
          <a:xfrm>
            <a:off x="928890" y="365125"/>
            <a:ext cx="10629698" cy="1118483"/>
          </a:xfrm>
        </p:spPr>
        <p:txBody>
          <a:bodyPr>
            <a:normAutofit/>
          </a:bodyPr>
          <a:lstStyle/>
          <a:p>
            <a:r>
              <a:rPr lang="en-US"/>
              <a:t>Alle </a:t>
            </a:r>
            <a:r>
              <a:rPr lang="en-US" err="1"/>
              <a:t>beschikbare</a:t>
            </a:r>
            <a:r>
              <a:rPr lang="en-US"/>
              <a:t> </a:t>
            </a:r>
            <a:r>
              <a:rPr lang="en-US" err="1"/>
              <a:t>restcapaciteit</a:t>
            </a:r>
            <a:r>
              <a:rPr lang="en-US"/>
              <a:t> is </a:t>
            </a:r>
            <a:r>
              <a:rPr lang="en-US" dirty="0" err="1"/>
              <a:t>voor</a:t>
            </a:r>
            <a:r>
              <a:rPr lang="en-US"/>
              <a:t> </a:t>
            </a:r>
            <a:r>
              <a:rPr lang="en-US" dirty="0" err="1"/>
              <a:t>kleingebruikers</a:t>
            </a:r>
          </a:p>
        </p:txBody>
      </p:sp>
      <p:pic>
        <p:nvPicPr>
          <p:cNvPr id="6" name="Tijdelijke aanduiding voor afbeelding 5">
            <a:extLst>
              <a:ext uri="{FF2B5EF4-FFF2-40B4-BE49-F238E27FC236}">
                <a16:creationId xmlns:a16="http://schemas.microsoft.com/office/drawing/2014/main" id="{03936C8D-3CFD-A896-9002-35D9F6DD4DA6}"/>
              </a:ext>
            </a:extLst>
          </p:cNvPr>
          <p:cNvPicPr>
            <a:picLocks noGrp="1" noChangeAspect="1"/>
          </p:cNvPicPr>
          <p:nvPr>
            <p:ph sz="quarter" idx="13"/>
          </p:nvPr>
        </p:nvPicPr>
        <p:blipFill rotWithShape="1">
          <a:blip r:embed="rId3"/>
          <a:srcRect t="18867" b="18867"/>
          <a:stretch/>
        </p:blipFill>
        <p:spPr>
          <a:xfrm>
            <a:off x="635000" y="2276475"/>
            <a:ext cx="10923588" cy="3944938"/>
          </a:xfrm>
          <a:prstGeom prst="rect">
            <a:avLst/>
          </a:prstGeom>
          <a:noFill/>
        </p:spPr>
      </p:pic>
      <p:sp>
        <p:nvSpPr>
          <p:cNvPr id="4" name="Tijdelijke aanduiding voor voettekst 3">
            <a:extLst>
              <a:ext uri="{FF2B5EF4-FFF2-40B4-BE49-F238E27FC236}">
                <a16:creationId xmlns:a16="http://schemas.microsoft.com/office/drawing/2014/main" id="{8EE75CC2-5132-915D-3D91-85CC3454EB36}"/>
              </a:ext>
            </a:extLst>
          </p:cNvPr>
          <p:cNvSpPr>
            <a:spLocks noGrp="1"/>
          </p:cNvSpPr>
          <p:nvPr>
            <p:ph type="ftr" sz="quarter" idx="3"/>
          </p:nvPr>
        </p:nvSpPr>
        <p:spPr>
          <a:xfrm>
            <a:off x="635000" y="6221413"/>
            <a:ext cx="5003800" cy="322075"/>
          </a:xfrm>
        </p:spPr>
        <p:txBody>
          <a:bodyPr anchor="b">
            <a:normAutofit/>
          </a:bodyPr>
          <a:lstStyle/>
          <a:p>
            <a:pPr>
              <a:spcAft>
                <a:spcPts val="600"/>
              </a:spcAft>
            </a:pPr>
            <a:r>
              <a:rPr lang="nl-NL"/>
              <a:t>www.pvbnederland.nl</a:t>
            </a:r>
          </a:p>
        </p:txBody>
      </p:sp>
      <p:sp>
        <p:nvSpPr>
          <p:cNvPr id="8" name="Tekstvak 7">
            <a:extLst>
              <a:ext uri="{FF2B5EF4-FFF2-40B4-BE49-F238E27FC236}">
                <a16:creationId xmlns:a16="http://schemas.microsoft.com/office/drawing/2014/main" id="{8BE90849-2314-1D17-19CB-EB07F465E5AF}"/>
              </a:ext>
            </a:extLst>
          </p:cNvPr>
          <p:cNvSpPr txBox="1"/>
          <p:nvPr/>
        </p:nvSpPr>
        <p:spPr>
          <a:xfrm>
            <a:off x="10317480" y="6221413"/>
            <a:ext cx="1447800" cy="323165"/>
          </a:xfrm>
          <a:prstGeom prst="rect">
            <a:avLst/>
          </a:prstGeom>
          <a:noFill/>
        </p:spPr>
        <p:txBody>
          <a:bodyPr wrap="square" lIns="91440" tIns="45720" rIns="91440" bIns="45720" anchor="t">
            <a:spAutoFit/>
          </a:bodyPr>
          <a:lstStyle/>
          <a:p>
            <a:pPr marL="0" indent="0">
              <a:buNone/>
            </a:pPr>
            <a:r>
              <a:rPr lang="nl-NL" sz="1500" dirty="0"/>
              <a:t>Bron: </a:t>
            </a:r>
            <a:r>
              <a:rPr lang="nl-NL" sz="1500" dirty="0" err="1"/>
              <a:t>Stedin</a:t>
            </a:r>
            <a:endParaRPr lang="nl-NL" sz="1500" dirty="0"/>
          </a:p>
        </p:txBody>
      </p:sp>
      <p:sp>
        <p:nvSpPr>
          <p:cNvPr id="7" name="Tijdelijke aanduiding voor inhoud 4">
            <a:extLst>
              <a:ext uri="{FF2B5EF4-FFF2-40B4-BE49-F238E27FC236}">
                <a16:creationId xmlns:a16="http://schemas.microsoft.com/office/drawing/2014/main" id="{51237106-4BEF-ED62-059D-F9D6C76B6FC9}"/>
              </a:ext>
            </a:extLst>
          </p:cNvPr>
          <p:cNvSpPr txBox="1">
            <a:spLocks/>
          </p:cNvSpPr>
          <p:nvPr/>
        </p:nvSpPr>
        <p:spPr>
          <a:xfrm>
            <a:off x="928890" y="1104211"/>
            <a:ext cx="9552204" cy="764786"/>
          </a:xfrm>
          <a:prstGeom prst="rect">
            <a:avLst/>
          </a:prstGeom>
        </p:spPr>
        <p:txBody>
          <a:bodyPr lIns="91440" tIns="45720" rIns="91440" bIns="45720" anchor="t">
            <a:normAutofit fontScale="92500"/>
          </a:bodyPr>
          <a:lstStyle>
            <a:lvl1pPr marL="108000" indent="-108000" algn="l" defTabSz="914400" rtl="0" eaLnBrk="1" latinLnBrk="0" hangingPunct="1">
              <a:lnSpc>
                <a:spcPct val="200000"/>
              </a:lnSpc>
              <a:spcBef>
                <a:spcPts val="0"/>
              </a:spcBef>
              <a:buFont typeface="Arial" panose="020B0604020202020204" pitchFamily="34" charset="0"/>
              <a:buChar char="•"/>
              <a:defRPr sz="1500" kern="1200">
                <a:solidFill>
                  <a:schemeClr val="accent3"/>
                </a:solidFill>
                <a:latin typeface="+mn-lt"/>
                <a:ea typeface="+mn-ea"/>
                <a:cs typeface="+mn-cs"/>
              </a:defRPr>
            </a:lvl1pPr>
            <a:lvl2pPr marL="432000" indent="-216000" algn="l" defTabSz="914400" rtl="0" eaLnBrk="1" latinLnBrk="0" hangingPunct="1">
              <a:lnSpc>
                <a:spcPct val="200000"/>
              </a:lnSpc>
              <a:spcBef>
                <a:spcPts val="0"/>
              </a:spcBef>
              <a:buClr>
                <a:schemeClr val="accent1"/>
              </a:buClr>
              <a:buFont typeface="Arial" panose="020B0604020202020204" pitchFamily="34" charset="0"/>
              <a:buChar char="•"/>
              <a:defRPr sz="1500" kern="1200">
                <a:solidFill>
                  <a:schemeClr val="accent3"/>
                </a:solidFill>
                <a:latin typeface="+mn-lt"/>
                <a:ea typeface="+mn-ea"/>
                <a:cs typeface="+mn-cs"/>
              </a:defRPr>
            </a:lvl2pPr>
            <a:lvl3pPr marL="1143000" indent="-228600" algn="l" defTabSz="914400" rtl="0" eaLnBrk="1" latinLnBrk="0" hangingPunct="1">
              <a:lnSpc>
                <a:spcPct val="200000"/>
              </a:lnSpc>
              <a:spcBef>
                <a:spcPts val="0"/>
              </a:spcBef>
              <a:buFont typeface="Arial" panose="020B0604020202020204" pitchFamily="34" charset="0"/>
              <a:buChar char="•"/>
              <a:defRPr sz="1500" kern="1200">
                <a:solidFill>
                  <a:schemeClr val="accent3"/>
                </a:solidFill>
                <a:latin typeface="+mn-lt"/>
                <a:ea typeface="+mn-ea"/>
                <a:cs typeface="+mn-cs"/>
              </a:defRPr>
            </a:lvl3pPr>
            <a:lvl4pPr marL="1600200" indent="-228600" algn="l" defTabSz="914400" rtl="0" eaLnBrk="1" latinLnBrk="0" hangingPunct="1">
              <a:lnSpc>
                <a:spcPct val="200000"/>
              </a:lnSpc>
              <a:spcBef>
                <a:spcPts val="0"/>
              </a:spcBef>
              <a:buFont typeface="Arial" panose="020B0604020202020204" pitchFamily="34" charset="0"/>
              <a:buChar char="•"/>
              <a:defRPr sz="1500" kern="1200">
                <a:solidFill>
                  <a:schemeClr val="accent3"/>
                </a:solidFill>
                <a:latin typeface="+mn-lt"/>
                <a:ea typeface="+mn-ea"/>
                <a:cs typeface="+mn-cs"/>
              </a:defRPr>
            </a:lvl4pPr>
            <a:lvl5pPr marL="2057400" indent="-228600" algn="l" defTabSz="914400" rtl="0" eaLnBrk="1" latinLnBrk="0" hangingPunct="1">
              <a:lnSpc>
                <a:spcPct val="200000"/>
              </a:lnSpc>
              <a:spcBef>
                <a:spcPts val="0"/>
              </a:spcBef>
              <a:buFont typeface="Arial" panose="020B0604020202020204" pitchFamily="34" charset="0"/>
              <a:buChar char="•"/>
              <a:defRPr sz="15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t>*Netbeheerders mogen kleingebruikers wettelijk niet weigeren, grootgebruikers wel</a:t>
            </a:r>
          </a:p>
          <a:p>
            <a:pPr marL="0" indent="0">
              <a:buNone/>
            </a:pPr>
            <a:endParaRPr lang="nl-NL" dirty="0"/>
          </a:p>
          <a:p>
            <a:pPr marL="107950" indent="-107950">
              <a:buFont typeface="Arial" panose="020B0604020202020204" pitchFamily="34" charset="0"/>
              <a:buChar char="•"/>
            </a:pPr>
            <a:endParaRPr lang="nl-NL"/>
          </a:p>
          <a:p>
            <a:pPr marL="107950" indent="-107950"/>
            <a:endParaRPr lang="nl-NL"/>
          </a:p>
        </p:txBody>
      </p:sp>
    </p:spTree>
    <p:extLst>
      <p:ext uri="{BB962C8B-B14F-4D97-AF65-F5344CB8AC3E}">
        <p14:creationId xmlns:p14="http://schemas.microsoft.com/office/powerpoint/2010/main" val="716345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C43C6-994B-1F51-C3C5-7A0B8AE5B17B}"/>
              </a:ext>
            </a:extLst>
          </p:cNvPr>
          <p:cNvSpPr>
            <a:spLocks noGrp="1"/>
          </p:cNvSpPr>
          <p:nvPr>
            <p:ph type="title"/>
          </p:nvPr>
        </p:nvSpPr>
        <p:spPr>
          <a:xfrm>
            <a:off x="6756400" y="365125"/>
            <a:ext cx="5435600" cy="1118483"/>
          </a:xfrm>
        </p:spPr>
        <p:txBody>
          <a:bodyPr anchor="ctr">
            <a:normAutofit/>
          </a:bodyPr>
          <a:lstStyle/>
          <a:p>
            <a:r>
              <a:rPr lang="nl-NL"/>
              <a:t>Netcongestie ≠ Energy hub</a:t>
            </a:r>
          </a:p>
        </p:txBody>
      </p:sp>
      <p:sp>
        <p:nvSpPr>
          <p:cNvPr id="3" name="Tijdelijke aanduiding voor inhoud 2">
            <a:extLst>
              <a:ext uri="{FF2B5EF4-FFF2-40B4-BE49-F238E27FC236}">
                <a16:creationId xmlns:a16="http://schemas.microsoft.com/office/drawing/2014/main" id="{1B167CAD-DA47-97BB-86EF-BD058C14370E}"/>
              </a:ext>
            </a:extLst>
          </p:cNvPr>
          <p:cNvSpPr>
            <a:spLocks noGrp="1"/>
          </p:cNvSpPr>
          <p:nvPr>
            <p:ph idx="1"/>
          </p:nvPr>
        </p:nvSpPr>
        <p:spPr>
          <a:xfrm>
            <a:off x="6756400" y="1765568"/>
            <a:ext cx="5435600" cy="4098042"/>
          </a:xfrm>
        </p:spPr>
        <p:txBody>
          <a:bodyPr vert="horz" lIns="0" tIns="0" rIns="91440" bIns="45720" rtlCol="0" anchor="t">
            <a:normAutofit/>
          </a:bodyPr>
          <a:lstStyle/>
          <a:p>
            <a:pPr marL="107950" indent="-107950">
              <a:lnSpc>
                <a:spcPct val="190000"/>
              </a:lnSpc>
              <a:spcAft>
                <a:spcPts val="600"/>
              </a:spcAft>
            </a:pPr>
            <a:r>
              <a:rPr lang="nl-NL" sz="1100"/>
              <a:t>Er zijn drie verschillende oplossingsrichtingen voor netcongestie</a:t>
            </a:r>
            <a:endParaRPr lang="en-US"/>
          </a:p>
          <a:p>
            <a:pPr marL="431800" lvl="1" indent="-215900">
              <a:lnSpc>
                <a:spcPct val="190000"/>
              </a:lnSpc>
              <a:spcAft>
                <a:spcPts val="600"/>
              </a:spcAft>
            </a:pPr>
            <a:r>
              <a:rPr lang="nl-NL" sz="1100"/>
              <a:t>Individuele oplossingen achter de meter</a:t>
            </a:r>
            <a:endParaRPr lang="nl-NL" sz="1100" dirty="0"/>
          </a:p>
          <a:p>
            <a:pPr marL="431800" lvl="1" indent="-215900">
              <a:lnSpc>
                <a:spcPct val="190000"/>
              </a:lnSpc>
              <a:spcAft>
                <a:spcPts val="600"/>
              </a:spcAft>
            </a:pPr>
            <a:r>
              <a:rPr lang="nl-NL" sz="1100"/>
              <a:t>Collectieve oplossingen  (o.a. energy hub)</a:t>
            </a:r>
            <a:endParaRPr lang="nl-NL" sz="1100" dirty="0"/>
          </a:p>
          <a:p>
            <a:pPr marL="431800" lvl="1" indent="-215900">
              <a:lnSpc>
                <a:spcPct val="190000"/>
              </a:lnSpc>
              <a:spcAft>
                <a:spcPts val="600"/>
              </a:spcAft>
            </a:pPr>
            <a:r>
              <a:rPr lang="nl-NL" sz="1100"/>
              <a:t>Domein netbeheerder</a:t>
            </a:r>
            <a:endParaRPr lang="nl-NL" sz="1100" dirty="0"/>
          </a:p>
          <a:p>
            <a:pPr marL="107950" indent="-107950">
              <a:lnSpc>
                <a:spcPct val="190000"/>
              </a:lnSpc>
              <a:spcAft>
                <a:spcPts val="600"/>
              </a:spcAft>
            </a:pPr>
            <a:r>
              <a:rPr lang="nl-NL" sz="1100"/>
              <a:t>De term energy hub kan verwijzen naar verschillende vormen van energie-uitwisseling: </a:t>
            </a:r>
            <a:endParaRPr lang="nl-NL" sz="1100" dirty="0"/>
          </a:p>
          <a:p>
            <a:pPr marL="431800" lvl="1" indent="-215900">
              <a:lnSpc>
                <a:spcPct val="190000"/>
              </a:lnSpc>
              <a:spcAft>
                <a:spcPts val="600"/>
              </a:spcAft>
            </a:pPr>
            <a:r>
              <a:rPr lang="nl-NL" sz="1100"/>
              <a:t>Elektriciteit &gt; omgaan met congestie</a:t>
            </a:r>
            <a:endParaRPr lang="nl-NL" sz="1100" dirty="0"/>
          </a:p>
          <a:p>
            <a:pPr marL="431800" lvl="1" indent="-215900">
              <a:lnSpc>
                <a:spcPct val="190000"/>
              </a:lnSpc>
              <a:spcAft>
                <a:spcPts val="600"/>
              </a:spcAft>
            </a:pPr>
            <a:r>
              <a:rPr lang="nl-NL" sz="1100"/>
              <a:t>Warmte uitwisseling</a:t>
            </a:r>
            <a:r>
              <a:rPr lang="nl-NL" sz="1100" dirty="0"/>
              <a:t>/ koude-uitwisseling</a:t>
            </a:r>
          </a:p>
          <a:p>
            <a:pPr marL="431800" lvl="1" indent="-215900">
              <a:lnSpc>
                <a:spcPct val="190000"/>
              </a:lnSpc>
              <a:spcAft>
                <a:spcPts val="600"/>
              </a:spcAft>
            </a:pPr>
            <a:r>
              <a:rPr lang="nl-NL" sz="1100"/>
              <a:t>Waterstof, groen gas</a:t>
            </a:r>
            <a:endParaRPr lang="nl-NL" sz="1100" dirty="0"/>
          </a:p>
          <a:p>
            <a:pPr marL="0" indent="0">
              <a:lnSpc>
                <a:spcPct val="190000"/>
              </a:lnSpc>
              <a:spcAft>
                <a:spcPts val="600"/>
              </a:spcAft>
              <a:buNone/>
            </a:pPr>
            <a:endParaRPr lang="nl-NL" sz="1100"/>
          </a:p>
          <a:p>
            <a:pPr marL="431800" lvl="1" indent="-215900">
              <a:lnSpc>
                <a:spcPct val="190000"/>
              </a:lnSpc>
              <a:spcAft>
                <a:spcPts val="600"/>
              </a:spcAft>
            </a:pPr>
            <a:endParaRPr lang="nl-NL" sz="1100" dirty="0"/>
          </a:p>
          <a:p>
            <a:pPr marL="431800" lvl="1" indent="-215900">
              <a:lnSpc>
                <a:spcPct val="190000"/>
              </a:lnSpc>
              <a:spcAft>
                <a:spcPts val="600"/>
              </a:spcAft>
            </a:pPr>
            <a:endParaRPr lang="nl-NL" sz="1100" dirty="0"/>
          </a:p>
        </p:txBody>
      </p:sp>
      <p:sp>
        <p:nvSpPr>
          <p:cNvPr id="4" name="Tijdelijke aanduiding voor voettekst 3">
            <a:extLst>
              <a:ext uri="{FF2B5EF4-FFF2-40B4-BE49-F238E27FC236}">
                <a16:creationId xmlns:a16="http://schemas.microsoft.com/office/drawing/2014/main" id="{07F80788-B56C-9A30-1B37-09ADE5D8F237}"/>
              </a:ext>
            </a:extLst>
          </p:cNvPr>
          <p:cNvSpPr>
            <a:spLocks noGrp="1"/>
          </p:cNvSpPr>
          <p:nvPr>
            <p:ph type="ftr" sz="quarter" idx="10"/>
          </p:nvPr>
        </p:nvSpPr>
        <p:spPr>
          <a:xfrm>
            <a:off x="9853612" y="6152357"/>
            <a:ext cx="1500187" cy="366623"/>
          </a:xfrm>
        </p:spPr>
        <p:txBody>
          <a:bodyPr anchor="ctr">
            <a:normAutofit/>
          </a:bodyPr>
          <a:lstStyle/>
          <a:p>
            <a:pPr>
              <a:spcAft>
                <a:spcPts val="600"/>
              </a:spcAft>
            </a:pPr>
            <a:r>
              <a:rPr lang="nl-NL"/>
              <a:t>www.pvbnederland.nl</a:t>
            </a:r>
          </a:p>
        </p:txBody>
      </p:sp>
      <p:pic>
        <p:nvPicPr>
          <p:cNvPr id="1028" name="Picture 4" descr="Netcongestie oplossen kan met een slim energiesysteem - Arcadis | Over  Morgen">
            <a:extLst>
              <a:ext uri="{FF2B5EF4-FFF2-40B4-BE49-F238E27FC236}">
                <a16:creationId xmlns:a16="http://schemas.microsoft.com/office/drawing/2014/main" id="{BE3E52FA-50E1-86D9-18D9-51DAF93DFE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94" r="17068" b="1"/>
          <a:stretch/>
        </p:blipFill>
        <p:spPr bwMode="auto">
          <a:xfrm>
            <a:off x="20" y="10"/>
            <a:ext cx="6095980" cy="5851515"/>
          </a:xfrm>
          <a:prstGeom prst="rect">
            <a:avLst/>
          </a:prstGeom>
          <a:solidFill>
            <a:srgbClr val="FFFFFF"/>
          </a:solidFill>
        </p:spPr>
      </p:pic>
    </p:spTree>
    <p:extLst>
      <p:ext uri="{BB962C8B-B14F-4D97-AF65-F5344CB8AC3E}">
        <p14:creationId xmlns:p14="http://schemas.microsoft.com/office/powerpoint/2010/main" val="1521271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4C6FF-8BF1-7CC3-C8AF-67DA1B992202}"/>
              </a:ext>
            </a:extLst>
          </p:cNvPr>
          <p:cNvSpPr>
            <a:spLocks noGrp="1"/>
          </p:cNvSpPr>
          <p:nvPr>
            <p:ph type="title"/>
          </p:nvPr>
        </p:nvSpPr>
        <p:spPr/>
        <p:txBody>
          <a:bodyPr/>
          <a:lstStyle/>
          <a:p>
            <a:r>
              <a:rPr lang="nl-NL"/>
              <a:t>Hoe kies ik mijn oplossing?</a:t>
            </a:r>
          </a:p>
        </p:txBody>
      </p:sp>
      <p:sp>
        <p:nvSpPr>
          <p:cNvPr id="4" name="Tijdelijke aanduiding voor voettekst 3">
            <a:extLst>
              <a:ext uri="{FF2B5EF4-FFF2-40B4-BE49-F238E27FC236}">
                <a16:creationId xmlns:a16="http://schemas.microsoft.com/office/drawing/2014/main" id="{5C89FAB4-A45D-F19E-CF46-D0D31986D57C}"/>
              </a:ext>
            </a:extLst>
          </p:cNvPr>
          <p:cNvSpPr>
            <a:spLocks noGrp="1"/>
          </p:cNvSpPr>
          <p:nvPr>
            <p:ph type="ftr" sz="quarter" idx="10"/>
          </p:nvPr>
        </p:nvSpPr>
        <p:spPr/>
        <p:txBody>
          <a:bodyPr/>
          <a:lstStyle/>
          <a:p>
            <a:r>
              <a:rPr lang="nl-NL"/>
              <a:t>www.pvbnederland.nl</a:t>
            </a:r>
          </a:p>
        </p:txBody>
      </p:sp>
      <p:graphicFrame>
        <p:nvGraphicFramePr>
          <p:cNvPr id="7" name="Tijdelijke aanduiding voor inhoud 5">
            <a:extLst>
              <a:ext uri="{FF2B5EF4-FFF2-40B4-BE49-F238E27FC236}">
                <a16:creationId xmlns:a16="http://schemas.microsoft.com/office/drawing/2014/main" id="{4EED8E5F-0964-1C51-74E4-7B675A551DF0}"/>
              </a:ext>
            </a:extLst>
          </p:cNvPr>
          <p:cNvGraphicFramePr>
            <a:graphicFrameLocks noGrp="1"/>
          </p:cNvGraphicFramePr>
          <p:nvPr>
            <p:ph type="pic" sz="quarter" idx="11"/>
            <p:extLst>
              <p:ext uri="{D42A27DB-BD31-4B8C-83A1-F6EECF244321}">
                <p14:modId xmlns:p14="http://schemas.microsoft.com/office/powerpoint/2010/main" val="2335696081"/>
              </p:ext>
            </p:extLst>
          </p:nvPr>
        </p:nvGraphicFramePr>
        <p:xfrm>
          <a:off x="6096000" y="0"/>
          <a:ext cx="6096000" cy="585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jdelijke aanduiding voor inhoud 8">
            <a:extLst>
              <a:ext uri="{FF2B5EF4-FFF2-40B4-BE49-F238E27FC236}">
                <a16:creationId xmlns:a16="http://schemas.microsoft.com/office/drawing/2014/main" id="{F4FB37DD-E9A0-D2A2-02BD-420CD6CFBCDB}"/>
              </a:ext>
            </a:extLst>
          </p:cNvPr>
          <p:cNvSpPr>
            <a:spLocks noGrp="1"/>
          </p:cNvSpPr>
          <p:nvPr>
            <p:ph idx="1"/>
          </p:nvPr>
        </p:nvSpPr>
        <p:spPr/>
        <p:txBody>
          <a:bodyPr>
            <a:normAutofit/>
          </a:bodyPr>
          <a:lstStyle/>
          <a:p>
            <a:r>
              <a:rPr lang="nl-NL" sz="2000"/>
              <a:t>Vaak wordt er gedacht vanuit de oplossing</a:t>
            </a:r>
          </a:p>
          <a:p>
            <a:r>
              <a:rPr lang="nl-NL" sz="2000"/>
              <a:t>Denk vanuit het effect: </a:t>
            </a:r>
          </a:p>
          <a:p>
            <a:pPr lvl="1"/>
            <a:r>
              <a:rPr lang="nl-NL" sz="2000"/>
              <a:t>Wat heb jij als bedrijf nodig? </a:t>
            </a:r>
          </a:p>
          <a:p>
            <a:pPr lvl="1"/>
            <a:r>
              <a:rPr lang="nl-NL" sz="2000"/>
              <a:t>Wat heeft het bedrijventerrein nodig?</a:t>
            </a:r>
          </a:p>
        </p:txBody>
      </p:sp>
    </p:spTree>
    <p:extLst>
      <p:ext uri="{BB962C8B-B14F-4D97-AF65-F5344CB8AC3E}">
        <p14:creationId xmlns:p14="http://schemas.microsoft.com/office/powerpoint/2010/main" val="2534112573"/>
      </p:ext>
    </p:extLst>
  </p:cSld>
  <p:clrMapOvr>
    <a:masterClrMapping/>
  </p:clrMapOvr>
</p:sld>
</file>

<file path=ppt/theme/theme1.xml><?xml version="1.0" encoding="utf-8"?>
<a:theme xmlns:a="http://schemas.openxmlformats.org/drawingml/2006/main" name="PVB">
  <a:themeElements>
    <a:clrScheme name="PVB">
      <a:dk1>
        <a:sysClr val="windowText" lastClr="000000"/>
      </a:dk1>
      <a:lt1>
        <a:sysClr val="window" lastClr="FFFFFF"/>
      </a:lt1>
      <a:dk2>
        <a:srgbClr val="44546A"/>
      </a:dk2>
      <a:lt2>
        <a:srgbClr val="E7E6E6"/>
      </a:lt2>
      <a:accent1>
        <a:srgbClr val="D69133"/>
      </a:accent1>
      <a:accent2>
        <a:srgbClr val="96C1D1"/>
      </a:accent2>
      <a:accent3>
        <a:srgbClr val="1A3260"/>
      </a:accent3>
      <a:accent4>
        <a:srgbClr val="EAF3F6"/>
      </a:accent4>
      <a:accent5>
        <a:srgbClr val="D45CC6"/>
      </a:accent5>
      <a:accent6>
        <a:srgbClr val="36BE4D"/>
      </a:accent6>
      <a:hlink>
        <a:srgbClr val="0563C1"/>
      </a:hlink>
      <a:folHlink>
        <a:srgbClr val="954F72"/>
      </a:folHlink>
    </a:clrScheme>
    <a:fontScheme name="PVB">
      <a:majorFont>
        <a:latin typeface="Outfit"/>
        <a:ea typeface=""/>
        <a:cs typeface=""/>
      </a:majorFont>
      <a:minorFont>
        <a:latin typeface="Outf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VB Presentatie.potx" id="{A26A5819-C03D-414C-979E-D41B07DF2F7C}" vid="{8130AC6C-B896-4BEB-9AFC-57976589C60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32D3979F96DB4A89DD177BEAAC42C0" ma:contentTypeVersion="15" ma:contentTypeDescription="Een nieuw document maken." ma:contentTypeScope="" ma:versionID="2b1bc5455fe81126563e853257b02ddb">
  <xsd:schema xmlns:xsd="http://www.w3.org/2001/XMLSchema" xmlns:xs="http://www.w3.org/2001/XMLSchema" xmlns:p="http://schemas.microsoft.com/office/2006/metadata/properties" xmlns:ns2="22c6c2c5-5571-41dc-9a8b-2d744cf9f887" xmlns:ns3="079a348b-e8ff-440a-a03f-072fd1f85541" xmlns:ns4="5c5cd6bc-8ada-47d9-af4c-ecaf393cdccf" targetNamespace="http://schemas.microsoft.com/office/2006/metadata/properties" ma:root="true" ma:fieldsID="797298f4a3ac3d376f555a53d57f3a03" ns2:_="" ns3:_="" ns4:_="">
    <xsd:import namespace="22c6c2c5-5571-41dc-9a8b-2d744cf9f887"/>
    <xsd:import namespace="079a348b-e8ff-440a-a03f-072fd1f85541"/>
    <xsd:import namespace="5c5cd6bc-8ada-47d9-af4c-ecaf393cdcc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c6c2c5-5571-41dc-9a8b-2d744cf9f8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11c5d032-4d3a-4e32-a133-a877f2adec2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9a348b-e8ff-440a-a03f-072fd1f8554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b2c2759-7d3c-44bf-a79f-7d24d551029d}" ma:internalName="TaxCatchAll" ma:showField="CatchAllData" ma:web="079a348b-e8ff-440a-a03f-072fd1f8554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5cd6bc-8ada-47d9-af4c-ecaf393cdccf"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c6c2c5-5571-41dc-9a8b-2d744cf9f887">
      <Terms xmlns="http://schemas.microsoft.com/office/infopath/2007/PartnerControls"/>
    </lcf76f155ced4ddcb4097134ff3c332f>
    <TaxCatchAll xmlns="079a348b-e8ff-440a-a03f-072fd1f85541" xsi:nil="true"/>
    <SharedWithUsers xmlns="5c5cd6bc-8ada-47d9-af4c-ecaf393cdccf">
      <UserInfo>
        <DisplayName>Jeroen Bosma | PVB Nederland</DisplayName>
        <AccountId>6642</AccountId>
        <AccountType/>
      </UserInfo>
      <UserInfo>
        <DisplayName>Christa de Ruyter</DisplayName>
        <AccountId>4994</AccountId>
        <AccountType/>
      </UserInfo>
    </SharedWithUsers>
  </documentManagement>
</p:properties>
</file>

<file path=customXml/itemProps1.xml><?xml version="1.0" encoding="utf-8"?>
<ds:datastoreItem xmlns:ds="http://schemas.openxmlformats.org/officeDocument/2006/customXml" ds:itemID="{DB63FA09-F38F-424B-80BF-2EA3FDD15CEA}">
  <ds:schemaRefs>
    <ds:schemaRef ds:uri="http://schemas.microsoft.com/sharepoint/v3/contenttype/forms"/>
  </ds:schemaRefs>
</ds:datastoreItem>
</file>

<file path=customXml/itemProps2.xml><?xml version="1.0" encoding="utf-8"?>
<ds:datastoreItem xmlns:ds="http://schemas.openxmlformats.org/officeDocument/2006/customXml" ds:itemID="{BAB2C4A2-6698-4288-B19B-954685BD5966}"/>
</file>

<file path=customXml/itemProps3.xml><?xml version="1.0" encoding="utf-8"?>
<ds:datastoreItem xmlns:ds="http://schemas.openxmlformats.org/officeDocument/2006/customXml" ds:itemID="{11B2840E-52D9-452B-A3A8-D684AD647B31}">
  <ds:schemaRefs>
    <ds:schemaRef ds:uri="5c5cd6bc-8ada-47d9-af4c-ecaf393cdccf"/>
    <ds:schemaRef ds:uri="22c6c2c5-5571-41dc-9a8b-2d744cf9f887"/>
    <ds:schemaRef ds:uri="http://www.w3.org/XML/1998/namespace"/>
    <ds:schemaRef ds:uri="http://schemas.openxmlformats.org/package/2006/metadata/core-properties"/>
    <ds:schemaRef ds:uri="http://schemas.microsoft.com/office/infopath/2007/PartnerControls"/>
    <ds:schemaRef ds:uri="079a348b-e8ff-440a-a03f-072fd1f85541"/>
    <ds:schemaRef ds:uri="http://purl.org/dc/dcmitype/"/>
    <ds:schemaRef ds:uri="http://schemas.microsoft.com/office/2006/documentManagement/types"/>
    <ds:schemaRef ds:uri="http://purl.org/dc/elements/1.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2205 PVB Presentatiesjabloon</Template>
  <TotalTime>448</TotalTime>
  <Words>1179</Words>
  <Application>Microsoft Office PowerPoint</Application>
  <PresentationFormat>Breedbeeld</PresentationFormat>
  <Paragraphs>200</Paragraphs>
  <Slides>17</Slides>
  <Notes>11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17</vt:i4>
      </vt:variant>
    </vt:vector>
  </HeadingPairs>
  <TitlesOfParts>
    <vt:vector size="24" baseType="lpstr">
      <vt:lpstr>Arial</vt:lpstr>
      <vt:lpstr>Calibri</vt:lpstr>
      <vt:lpstr>Klavika Rg</vt:lpstr>
      <vt:lpstr>Outfit</vt:lpstr>
      <vt:lpstr>Roboto</vt:lpstr>
      <vt:lpstr>Wingdings</vt:lpstr>
      <vt:lpstr>PVB</vt:lpstr>
      <vt:lpstr>Netcongestie voor ondernemers</vt:lpstr>
      <vt:lpstr>Wat willen bedrijven? Stroom!</vt:lpstr>
      <vt:lpstr>Wat is netcongestie?</vt:lpstr>
      <vt:lpstr>PowerPoint-presentatie</vt:lpstr>
      <vt:lpstr>Hoe werkt congestie?</vt:lpstr>
      <vt:lpstr>Hoe werkt congestie?</vt:lpstr>
      <vt:lpstr>Alle beschikbare restcapaciteit is voor kleingebruikers</vt:lpstr>
      <vt:lpstr>Netcongestie ≠ Energy hub</vt:lpstr>
      <vt:lpstr>Hoe kies ik mijn oplossing?</vt:lpstr>
      <vt:lpstr>De netbeheerder? “Gewoon extra kabels”</vt:lpstr>
      <vt:lpstr>Wat kan je zelf doen?</vt:lpstr>
      <vt:lpstr>Heb zelf alles gedaan, maar nog steeds een probleem: Energy hub?!</vt:lpstr>
      <vt:lpstr>Ik heb geen netcongestie probleem, dus niet interessant!</vt:lpstr>
      <vt:lpstr>Case Gemeente Deurne: Ekkersrijt</vt:lpstr>
      <vt:lpstr>Case: Gemeente Hendrik-Ido-Ambacht</vt:lpstr>
      <vt:lpstr>Cases van individuele ondernemers</vt:lpstr>
      <vt:lpstr>Case vliegveld Teuge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Karlien van den Berg</dc:creator>
  <cp:lastModifiedBy>Christa de Ruyter</cp:lastModifiedBy>
  <cp:revision>1</cp:revision>
  <dcterms:created xsi:type="dcterms:W3CDTF">2022-10-22T09:36:43Z</dcterms:created>
  <dcterms:modified xsi:type="dcterms:W3CDTF">2024-01-18T15:36:14Z</dcterms:modified>
  <cp:category>Prodoc |  Deventer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0x010100F732D3979F96DB4A89DD177BEAAC42C0</vt:lpwstr>
  </property>
  <property fmtid="{D5CDD505-2E9C-101B-9397-08002B2CF9AE}" pid="3" name="MediaServiceImageTags">
    <vt:lpwstr/>
  </property>
</Properties>
</file>